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9" r:id="rId1"/>
  </p:sldMasterIdLst>
  <p:notesMasterIdLst>
    <p:notesMasterId r:id="rId10"/>
  </p:notesMasterIdLst>
  <p:handoutMasterIdLst>
    <p:handoutMasterId r:id="rId11"/>
  </p:handoutMasterIdLst>
  <p:sldIdLst>
    <p:sldId id="256" r:id="rId2"/>
    <p:sldId id="257" r:id="rId3"/>
    <p:sldId id="258" r:id="rId4"/>
    <p:sldId id="259" r:id="rId5"/>
    <p:sldId id="263" r:id="rId6"/>
    <p:sldId id="260" r:id="rId7"/>
    <p:sldId id="261" r:id="rId8"/>
    <p:sldId id="262" r:id="rId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  <p:cmAuthor id="3" name="Пользователь Windows" initials="ПW" lastIdx="1" clrIdx="2">
    <p:extLst>
      <p:ext uri="{19B8F6BF-5375-455C-9EA6-DF929625EA0E}">
        <p15:presenceInfo xmlns:p15="http://schemas.microsoft.com/office/powerpoint/2012/main" userId="Пользователь Windows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24726"/>
    <a:srgbClr val="58DD15"/>
    <a:srgbClr val="5B9BD5"/>
    <a:srgbClr val="404040"/>
    <a:srgbClr val="FF9B45"/>
    <a:srgbClr val="DD462F"/>
    <a:srgbClr val="F8CFB6"/>
    <a:srgbClr val="F8CAB6"/>
    <a:srgbClr val="923922"/>
    <a:srgbClr val="F5F5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Средний стиль 2 — акцент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5BE263C-DBD7-4A20-BB59-AAB30ACAA65A}" styleName="Средний стиль 3 — акцент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A107856-5554-42FB-B03E-39F5DBC370BA}" styleName="Средний стиль 4 — акцент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214" autoAdjust="0"/>
  </p:normalViewPr>
  <p:slideViewPr>
    <p:cSldViewPr snapToGrid="0">
      <p:cViewPr varScale="1">
        <p:scale>
          <a:sx n="66" d="100"/>
          <a:sy n="66" d="100"/>
        </p:scale>
        <p:origin x="84" y="4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0" d="100"/>
          <a:sy n="90" d="100"/>
        </p:scale>
        <p:origin x="302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image" Target="../media/image5.jp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diagrams/_rels/data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image" Target="../media/image5.jp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diagrams/_rels/drawing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90C3872-5598-485A-AFDB-9AE1FF624C28}" type="doc">
      <dgm:prSet loTypeId="urn:microsoft.com/office/officeart/2005/8/layout/pList2" loCatId="list" qsTypeId="urn:microsoft.com/office/officeart/2005/8/quickstyle/simple1" qsCatId="simple" csTypeId="urn:microsoft.com/office/officeart/2005/8/colors/accent1_2" csCatId="accent1" phldr="1"/>
      <dgm:spPr/>
    </dgm:pt>
    <dgm:pt modelId="{ABDF9626-0AF5-4143-AB95-E4EDB28C4DA4}">
      <dgm:prSet phldrT="[Текст]" custT="1"/>
      <dgm:spPr>
        <a:solidFill>
          <a:srgbClr val="D24726"/>
        </a:solidFill>
      </dgm:spPr>
      <dgm:t>
        <a:bodyPr/>
        <a:lstStyle/>
        <a:p>
          <a:pPr algn="ctr"/>
          <a:r>
            <a:rPr lang="ru-RU" sz="2000" dirty="0" smtClean="0"/>
            <a:t>Отсутствует необходимость физических средств передачи данных</a:t>
          </a:r>
          <a:endParaRPr lang="ru-RU" sz="2000" dirty="0"/>
        </a:p>
      </dgm:t>
    </dgm:pt>
    <dgm:pt modelId="{1E5D30A5-9CB0-453F-8F31-DA9876CAD907}" type="parTrans" cxnId="{4F066A14-3915-4426-B363-121415DE5810}">
      <dgm:prSet/>
      <dgm:spPr/>
      <dgm:t>
        <a:bodyPr/>
        <a:lstStyle/>
        <a:p>
          <a:endParaRPr lang="ru-RU"/>
        </a:p>
      </dgm:t>
    </dgm:pt>
    <dgm:pt modelId="{83336D73-F753-4A9D-80FA-1E70FB028432}" type="sibTrans" cxnId="{4F066A14-3915-4426-B363-121415DE5810}">
      <dgm:prSet/>
      <dgm:spPr/>
      <dgm:t>
        <a:bodyPr/>
        <a:lstStyle/>
        <a:p>
          <a:endParaRPr lang="ru-RU"/>
        </a:p>
      </dgm:t>
    </dgm:pt>
    <dgm:pt modelId="{E500A121-B067-4EC4-B354-F479EA9E037E}">
      <dgm:prSet phldrT="[Текст]" custT="1"/>
      <dgm:spPr>
        <a:solidFill>
          <a:srgbClr val="D24726"/>
        </a:solidFill>
      </dgm:spPr>
      <dgm:t>
        <a:bodyPr/>
        <a:lstStyle/>
        <a:p>
          <a:r>
            <a:rPr lang="ru-RU" sz="2400" dirty="0" smtClean="0"/>
            <a:t>Снижение затрат на оборудование</a:t>
          </a:r>
          <a:endParaRPr lang="ru-RU" sz="2400" dirty="0"/>
        </a:p>
      </dgm:t>
    </dgm:pt>
    <dgm:pt modelId="{84A8C22E-439C-408C-AD17-2BF88C93F62A}" type="parTrans" cxnId="{A2DB8A57-6BB3-4BE3-B797-7E23616713FE}">
      <dgm:prSet/>
      <dgm:spPr/>
      <dgm:t>
        <a:bodyPr/>
        <a:lstStyle/>
        <a:p>
          <a:endParaRPr lang="ru-RU"/>
        </a:p>
      </dgm:t>
    </dgm:pt>
    <dgm:pt modelId="{96ECEB56-0C8E-44CC-B39A-834F7BAE7B5B}" type="sibTrans" cxnId="{A2DB8A57-6BB3-4BE3-B797-7E23616713FE}">
      <dgm:prSet/>
      <dgm:spPr/>
      <dgm:t>
        <a:bodyPr/>
        <a:lstStyle/>
        <a:p>
          <a:endParaRPr lang="ru-RU"/>
        </a:p>
      </dgm:t>
    </dgm:pt>
    <dgm:pt modelId="{45B2DB33-AC67-4996-9736-E34FB7CAD8DD}">
      <dgm:prSet phldrT="[Текст]" custT="1"/>
      <dgm:spPr>
        <a:solidFill>
          <a:srgbClr val="D24726"/>
        </a:solidFill>
      </dgm:spPr>
      <dgm:t>
        <a:bodyPr/>
        <a:lstStyle/>
        <a:p>
          <a:r>
            <a:rPr lang="ru-RU" sz="2400" dirty="0" smtClean="0"/>
            <a:t>Установление связи в любое время и в любом месте</a:t>
          </a:r>
          <a:endParaRPr lang="ru-RU" sz="2400" dirty="0"/>
        </a:p>
      </dgm:t>
    </dgm:pt>
    <dgm:pt modelId="{C9E5EDE2-7FAE-40CD-A741-16EDBF88E7CC}" type="parTrans" cxnId="{569EAF4A-EA7C-4514-B618-671126D76429}">
      <dgm:prSet/>
      <dgm:spPr/>
      <dgm:t>
        <a:bodyPr/>
        <a:lstStyle/>
        <a:p>
          <a:endParaRPr lang="ru-RU"/>
        </a:p>
      </dgm:t>
    </dgm:pt>
    <dgm:pt modelId="{30A915DB-3295-49AD-A12F-BA37D82CD120}" type="sibTrans" cxnId="{569EAF4A-EA7C-4514-B618-671126D76429}">
      <dgm:prSet/>
      <dgm:spPr/>
      <dgm:t>
        <a:bodyPr/>
        <a:lstStyle/>
        <a:p>
          <a:endParaRPr lang="ru-RU"/>
        </a:p>
      </dgm:t>
    </dgm:pt>
    <dgm:pt modelId="{9C72F378-A0DC-47CE-A21E-6525341ADAA7}" type="pres">
      <dgm:prSet presAssocID="{B90C3872-5598-485A-AFDB-9AE1FF624C28}" presName="Name0" presStyleCnt="0">
        <dgm:presLayoutVars>
          <dgm:dir/>
          <dgm:resizeHandles val="exact"/>
        </dgm:presLayoutVars>
      </dgm:prSet>
      <dgm:spPr/>
    </dgm:pt>
    <dgm:pt modelId="{ED8C4607-8600-4ED1-B5AF-96C22B27D72B}" type="pres">
      <dgm:prSet presAssocID="{B90C3872-5598-485A-AFDB-9AE1FF624C28}" presName="bkgdShp" presStyleLbl="alignAccFollowNode1" presStyleIdx="0" presStyleCnt="1"/>
      <dgm:spPr/>
    </dgm:pt>
    <dgm:pt modelId="{8D0CD9A9-1EED-4823-B63A-242C74BCA596}" type="pres">
      <dgm:prSet presAssocID="{B90C3872-5598-485A-AFDB-9AE1FF624C28}" presName="linComp" presStyleCnt="0"/>
      <dgm:spPr/>
    </dgm:pt>
    <dgm:pt modelId="{2B75B8CB-0B38-43F5-88FB-C0FE6BFB4E72}" type="pres">
      <dgm:prSet presAssocID="{ABDF9626-0AF5-4143-AB95-E4EDB28C4DA4}" presName="compNode" presStyleCnt="0"/>
      <dgm:spPr/>
    </dgm:pt>
    <dgm:pt modelId="{B2AB1465-9CEB-415A-85E6-57A7F0330F7B}" type="pres">
      <dgm:prSet presAssocID="{ABDF9626-0AF5-4143-AB95-E4EDB28C4DA4}" presName="node" presStyleLbl="node1" presStyleIdx="0" presStyleCnt="3" custScaleX="86309" custScaleY="77240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F63A64D4-E845-4AB5-874E-8463ED522620}" type="pres">
      <dgm:prSet presAssocID="{ABDF9626-0AF5-4143-AB95-E4EDB28C4DA4}" presName="invisiNode" presStyleLbl="node1" presStyleIdx="0" presStyleCnt="3"/>
      <dgm:spPr/>
    </dgm:pt>
    <dgm:pt modelId="{86393E70-FCF1-4F6B-974D-F378E6744AD7}" type="pres">
      <dgm:prSet presAssocID="{ABDF9626-0AF5-4143-AB95-E4EDB28C4DA4}" presName="imagNode" presStyleLbl="fgImgPlac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8000" b="-28000"/>
          </a:stretch>
        </a:blipFill>
      </dgm:spPr>
      <dgm:t>
        <a:bodyPr/>
        <a:lstStyle/>
        <a:p>
          <a:endParaRPr lang="ru-RU"/>
        </a:p>
      </dgm:t>
    </dgm:pt>
    <dgm:pt modelId="{80AC8CCB-C0A0-4AB6-AF1D-75D7B0F53233}" type="pres">
      <dgm:prSet presAssocID="{83336D73-F753-4A9D-80FA-1E70FB028432}" presName="sibTrans" presStyleLbl="sibTrans2D1" presStyleIdx="0" presStyleCnt="0"/>
      <dgm:spPr/>
      <dgm:t>
        <a:bodyPr/>
        <a:lstStyle/>
        <a:p>
          <a:endParaRPr lang="ru-RU"/>
        </a:p>
      </dgm:t>
    </dgm:pt>
    <dgm:pt modelId="{98A67175-5A51-474A-90C2-1C8A4546E235}" type="pres">
      <dgm:prSet presAssocID="{E500A121-B067-4EC4-B354-F479EA9E037E}" presName="compNode" presStyleCnt="0"/>
      <dgm:spPr/>
    </dgm:pt>
    <dgm:pt modelId="{9B47A1F0-A904-4A2E-8981-90C7E7BED9F9}" type="pres">
      <dgm:prSet presAssocID="{E500A121-B067-4EC4-B354-F479EA9E037E}" presName="node" presStyleLbl="node1" presStyleIdx="1" presStyleCnt="3" custScaleX="86832" custScaleY="77240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9247E610-14FD-45FF-9388-8909C1D88560}" type="pres">
      <dgm:prSet presAssocID="{E500A121-B067-4EC4-B354-F479EA9E037E}" presName="invisiNode" presStyleLbl="node1" presStyleIdx="1" presStyleCnt="3"/>
      <dgm:spPr/>
    </dgm:pt>
    <dgm:pt modelId="{384DABD1-5C35-4DA3-88E9-064B3C2D307C}" type="pres">
      <dgm:prSet presAssocID="{E500A121-B067-4EC4-B354-F479EA9E037E}" presName="imagNode" presStyleLbl="fgImgPlace1" presStyleIdx="1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3000" b="-23000"/>
          </a:stretch>
        </a:blipFill>
      </dgm:spPr>
    </dgm:pt>
    <dgm:pt modelId="{B60227F7-08EC-4F7E-B7CA-574E4609BC38}" type="pres">
      <dgm:prSet presAssocID="{96ECEB56-0C8E-44CC-B39A-834F7BAE7B5B}" presName="sibTrans" presStyleLbl="sibTrans2D1" presStyleIdx="0" presStyleCnt="0"/>
      <dgm:spPr/>
      <dgm:t>
        <a:bodyPr/>
        <a:lstStyle/>
        <a:p>
          <a:endParaRPr lang="ru-RU"/>
        </a:p>
      </dgm:t>
    </dgm:pt>
    <dgm:pt modelId="{6781106A-F914-45AC-ABA5-58D8364E2776}" type="pres">
      <dgm:prSet presAssocID="{45B2DB33-AC67-4996-9736-E34FB7CAD8DD}" presName="compNode" presStyleCnt="0"/>
      <dgm:spPr/>
    </dgm:pt>
    <dgm:pt modelId="{3FB53265-23E5-47C1-B338-CDC44DD0B029}" type="pres">
      <dgm:prSet presAssocID="{45B2DB33-AC67-4996-9736-E34FB7CAD8DD}" presName="node" presStyleLbl="node1" presStyleIdx="2" presStyleCnt="3" custScaleX="84917" custScaleY="77240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F2FDDC05-4C38-435F-950D-64651769E123}" type="pres">
      <dgm:prSet presAssocID="{45B2DB33-AC67-4996-9736-E34FB7CAD8DD}" presName="invisiNode" presStyleLbl="node1" presStyleIdx="2" presStyleCnt="3"/>
      <dgm:spPr/>
    </dgm:pt>
    <dgm:pt modelId="{49629714-5B51-40A2-BCF6-B8E928D3E314}" type="pres">
      <dgm:prSet presAssocID="{45B2DB33-AC67-4996-9736-E34FB7CAD8DD}" presName="imagNode" presStyleLbl="fgImgPlac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3000" b="-23000"/>
          </a:stretch>
        </a:blipFill>
      </dgm:spPr>
    </dgm:pt>
  </dgm:ptLst>
  <dgm:cxnLst>
    <dgm:cxn modelId="{EB8BEA7F-53A6-4EC2-801A-FD03A1D02D81}" type="presOf" srcId="{83336D73-F753-4A9D-80FA-1E70FB028432}" destId="{80AC8CCB-C0A0-4AB6-AF1D-75D7B0F53233}" srcOrd="0" destOrd="0" presId="urn:microsoft.com/office/officeart/2005/8/layout/pList2"/>
    <dgm:cxn modelId="{569EAF4A-EA7C-4514-B618-671126D76429}" srcId="{B90C3872-5598-485A-AFDB-9AE1FF624C28}" destId="{45B2DB33-AC67-4996-9736-E34FB7CAD8DD}" srcOrd="2" destOrd="0" parTransId="{C9E5EDE2-7FAE-40CD-A741-16EDBF88E7CC}" sibTransId="{30A915DB-3295-49AD-A12F-BA37D82CD120}"/>
    <dgm:cxn modelId="{21AD4CD2-5A76-44EB-96E9-F654F55DA02F}" type="presOf" srcId="{B90C3872-5598-485A-AFDB-9AE1FF624C28}" destId="{9C72F378-A0DC-47CE-A21E-6525341ADAA7}" srcOrd="0" destOrd="0" presId="urn:microsoft.com/office/officeart/2005/8/layout/pList2"/>
    <dgm:cxn modelId="{88C69FC5-A0F0-4ACE-8CB6-824687B2FE90}" type="presOf" srcId="{45B2DB33-AC67-4996-9736-E34FB7CAD8DD}" destId="{3FB53265-23E5-47C1-B338-CDC44DD0B029}" srcOrd="0" destOrd="0" presId="urn:microsoft.com/office/officeart/2005/8/layout/pList2"/>
    <dgm:cxn modelId="{6934ACAD-A487-427C-B498-CC120870A2D8}" type="presOf" srcId="{96ECEB56-0C8E-44CC-B39A-834F7BAE7B5B}" destId="{B60227F7-08EC-4F7E-B7CA-574E4609BC38}" srcOrd="0" destOrd="0" presId="urn:microsoft.com/office/officeart/2005/8/layout/pList2"/>
    <dgm:cxn modelId="{4F066A14-3915-4426-B363-121415DE5810}" srcId="{B90C3872-5598-485A-AFDB-9AE1FF624C28}" destId="{ABDF9626-0AF5-4143-AB95-E4EDB28C4DA4}" srcOrd="0" destOrd="0" parTransId="{1E5D30A5-9CB0-453F-8F31-DA9876CAD907}" sibTransId="{83336D73-F753-4A9D-80FA-1E70FB028432}"/>
    <dgm:cxn modelId="{2E85C5AB-9747-4B8E-B346-67CB6A6232E7}" type="presOf" srcId="{ABDF9626-0AF5-4143-AB95-E4EDB28C4DA4}" destId="{B2AB1465-9CEB-415A-85E6-57A7F0330F7B}" srcOrd="0" destOrd="0" presId="urn:microsoft.com/office/officeart/2005/8/layout/pList2"/>
    <dgm:cxn modelId="{802394B5-3126-4F49-8A8B-3B2A1403DE9F}" type="presOf" srcId="{E500A121-B067-4EC4-B354-F479EA9E037E}" destId="{9B47A1F0-A904-4A2E-8981-90C7E7BED9F9}" srcOrd="0" destOrd="0" presId="urn:microsoft.com/office/officeart/2005/8/layout/pList2"/>
    <dgm:cxn modelId="{A2DB8A57-6BB3-4BE3-B797-7E23616713FE}" srcId="{B90C3872-5598-485A-AFDB-9AE1FF624C28}" destId="{E500A121-B067-4EC4-B354-F479EA9E037E}" srcOrd="1" destOrd="0" parTransId="{84A8C22E-439C-408C-AD17-2BF88C93F62A}" sibTransId="{96ECEB56-0C8E-44CC-B39A-834F7BAE7B5B}"/>
    <dgm:cxn modelId="{D3E7716F-3656-4E01-847F-9EEB516953BC}" type="presParOf" srcId="{9C72F378-A0DC-47CE-A21E-6525341ADAA7}" destId="{ED8C4607-8600-4ED1-B5AF-96C22B27D72B}" srcOrd="0" destOrd="0" presId="urn:microsoft.com/office/officeart/2005/8/layout/pList2"/>
    <dgm:cxn modelId="{6C67C9F2-74FB-442A-B7FA-A918AB6101CC}" type="presParOf" srcId="{9C72F378-A0DC-47CE-A21E-6525341ADAA7}" destId="{8D0CD9A9-1EED-4823-B63A-242C74BCA596}" srcOrd="1" destOrd="0" presId="urn:microsoft.com/office/officeart/2005/8/layout/pList2"/>
    <dgm:cxn modelId="{67E636D9-57A7-4128-BB2A-B97EDAB0A999}" type="presParOf" srcId="{8D0CD9A9-1EED-4823-B63A-242C74BCA596}" destId="{2B75B8CB-0B38-43F5-88FB-C0FE6BFB4E72}" srcOrd="0" destOrd="0" presId="urn:microsoft.com/office/officeart/2005/8/layout/pList2"/>
    <dgm:cxn modelId="{59828767-C91F-42C5-B5F6-B470632C8A11}" type="presParOf" srcId="{2B75B8CB-0B38-43F5-88FB-C0FE6BFB4E72}" destId="{B2AB1465-9CEB-415A-85E6-57A7F0330F7B}" srcOrd="0" destOrd="0" presId="urn:microsoft.com/office/officeart/2005/8/layout/pList2"/>
    <dgm:cxn modelId="{85EF6208-4421-4408-88F6-6069D638BBDD}" type="presParOf" srcId="{2B75B8CB-0B38-43F5-88FB-C0FE6BFB4E72}" destId="{F63A64D4-E845-4AB5-874E-8463ED522620}" srcOrd="1" destOrd="0" presId="urn:microsoft.com/office/officeart/2005/8/layout/pList2"/>
    <dgm:cxn modelId="{3032FF48-BDEB-4A6B-A9A1-05F00989840E}" type="presParOf" srcId="{2B75B8CB-0B38-43F5-88FB-C0FE6BFB4E72}" destId="{86393E70-FCF1-4F6B-974D-F378E6744AD7}" srcOrd="2" destOrd="0" presId="urn:microsoft.com/office/officeart/2005/8/layout/pList2"/>
    <dgm:cxn modelId="{F9CC17C5-C7C1-4D30-B4BF-35D840DB5C4A}" type="presParOf" srcId="{8D0CD9A9-1EED-4823-B63A-242C74BCA596}" destId="{80AC8CCB-C0A0-4AB6-AF1D-75D7B0F53233}" srcOrd="1" destOrd="0" presId="urn:microsoft.com/office/officeart/2005/8/layout/pList2"/>
    <dgm:cxn modelId="{BF9BFA5B-D5A0-4C0F-8D9C-0870352D650C}" type="presParOf" srcId="{8D0CD9A9-1EED-4823-B63A-242C74BCA596}" destId="{98A67175-5A51-474A-90C2-1C8A4546E235}" srcOrd="2" destOrd="0" presId="urn:microsoft.com/office/officeart/2005/8/layout/pList2"/>
    <dgm:cxn modelId="{734C7317-DEDD-4663-A1F2-15E8BABD1017}" type="presParOf" srcId="{98A67175-5A51-474A-90C2-1C8A4546E235}" destId="{9B47A1F0-A904-4A2E-8981-90C7E7BED9F9}" srcOrd="0" destOrd="0" presId="urn:microsoft.com/office/officeart/2005/8/layout/pList2"/>
    <dgm:cxn modelId="{8393A6CA-142B-41F2-9689-185CD0A7AD18}" type="presParOf" srcId="{98A67175-5A51-474A-90C2-1C8A4546E235}" destId="{9247E610-14FD-45FF-9388-8909C1D88560}" srcOrd="1" destOrd="0" presId="urn:microsoft.com/office/officeart/2005/8/layout/pList2"/>
    <dgm:cxn modelId="{E74E5BE8-8AE5-4996-9A18-24044105270F}" type="presParOf" srcId="{98A67175-5A51-474A-90C2-1C8A4546E235}" destId="{384DABD1-5C35-4DA3-88E9-064B3C2D307C}" srcOrd="2" destOrd="0" presId="urn:microsoft.com/office/officeart/2005/8/layout/pList2"/>
    <dgm:cxn modelId="{F244397D-7854-449F-BFA3-7F63D80A406C}" type="presParOf" srcId="{8D0CD9A9-1EED-4823-B63A-242C74BCA596}" destId="{B60227F7-08EC-4F7E-B7CA-574E4609BC38}" srcOrd="3" destOrd="0" presId="urn:microsoft.com/office/officeart/2005/8/layout/pList2"/>
    <dgm:cxn modelId="{FAA3A1F8-316A-4789-B72B-2B9ECA50DF19}" type="presParOf" srcId="{8D0CD9A9-1EED-4823-B63A-242C74BCA596}" destId="{6781106A-F914-45AC-ABA5-58D8364E2776}" srcOrd="4" destOrd="0" presId="urn:microsoft.com/office/officeart/2005/8/layout/pList2"/>
    <dgm:cxn modelId="{16431181-3DBB-4D3C-886C-BD51D9FF5CE3}" type="presParOf" srcId="{6781106A-F914-45AC-ABA5-58D8364E2776}" destId="{3FB53265-23E5-47C1-B338-CDC44DD0B029}" srcOrd="0" destOrd="0" presId="urn:microsoft.com/office/officeart/2005/8/layout/pList2"/>
    <dgm:cxn modelId="{933A12EB-A6E1-4A83-850D-BB9078E6AD0E}" type="presParOf" srcId="{6781106A-F914-45AC-ABA5-58D8364E2776}" destId="{F2FDDC05-4C38-435F-950D-64651769E123}" srcOrd="1" destOrd="0" presId="urn:microsoft.com/office/officeart/2005/8/layout/pList2"/>
    <dgm:cxn modelId="{3409A233-E4D8-4D33-8EFA-1A226FC86861}" type="presParOf" srcId="{6781106A-F914-45AC-ABA5-58D8364E2776}" destId="{49629714-5B51-40A2-BCF6-B8E928D3E314}" srcOrd="2" destOrd="0" presId="urn:microsoft.com/office/officeart/2005/8/layout/p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90C3872-5598-485A-AFDB-9AE1FF624C28}" type="doc">
      <dgm:prSet loTypeId="urn:microsoft.com/office/officeart/2005/8/layout/pList2" loCatId="list" qsTypeId="urn:microsoft.com/office/officeart/2005/8/quickstyle/simple1" qsCatId="simple" csTypeId="urn:microsoft.com/office/officeart/2005/8/colors/accent1_2" csCatId="accent1" phldr="1"/>
      <dgm:spPr/>
    </dgm:pt>
    <dgm:pt modelId="{ABDF9626-0AF5-4143-AB95-E4EDB28C4DA4}">
      <dgm:prSet phldrT="[Текст]" custT="1"/>
      <dgm:spPr>
        <a:solidFill>
          <a:srgbClr val="D24726"/>
        </a:solidFill>
      </dgm:spPr>
      <dgm:t>
        <a:bodyPr/>
        <a:lstStyle/>
        <a:p>
          <a:pPr algn="ctr"/>
          <a:r>
            <a:rPr lang="ru-RU" sz="2000" dirty="0" smtClean="0"/>
            <a:t>Доступ к ней неограниченного количества пользователей</a:t>
          </a:r>
          <a:endParaRPr lang="ru-RU" sz="2000" dirty="0"/>
        </a:p>
      </dgm:t>
    </dgm:pt>
    <dgm:pt modelId="{1E5D30A5-9CB0-453F-8F31-DA9876CAD907}" type="parTrans" cxnId="{4F066A14-3915-4426-B363-121415DE5810}">
      <dgm:prSet/>
      <dgm:spPr/>
      <dgm:t>
        <a:bodyPr/>
        <a:lstStyle/>
        <a:p>
          <a:endParaRPr lang="ru-RU"/>
        </a:p>
      </dgm:t>
    </dgm:pt>
    <dgm:pt modelId="{83336D73-F753-4A9D-80FA-1E70FB028432}" type="sibTrans" cxnId="{4F066A14-3915-4426-B363-121415DE5810}">
      <dgm:prSet/>
      <dgm:spPr/>
      <dgm:t>
        <a:bodyPr/>
        <a:lstStyle/>
        <a:p>
          <a:endParaRPr lang="ru-RU"/>
        </a:p>
      </dgm:t>
    </dgm:pt>
    <dgm:pt modelId="{E500A121-B067-4EC4-B354-F479EA9E037E}">
      <dgm:prSet phldrT="[Текст]" custT="1"/>
      <dgm:spPr>
        <a:solidFill>
          <a:srgbClr val="D24726"/>
        </a:solidFill>
      </dgm:spPr>
      <dgm:t>
        <a:bodyPr/>
        <a:lstStyle/>
        <a:p>
          <a:r>
            <a:rPr lang="ru-RU" sz="2000" dirty="0" smtClean="0"/>
            <a:t>Коммуникативность среди пользователей</a:t>
          </a:r>
          <a:endParaRPr lang="ru-RU" sz="2000" dirty="0"/>
        </a:p>
      </dgm:t>
    </dgm:pt>
    <dgm:pt modelId="{84A8C22E-439C-408C-AD17-2BF88C93F62A}" type="parTrans" cxnId="{A2DB8A57-6BB3-4BE3-B797-7E23616713FE}">
      <dgm:prSet/>
      <dgm:spPr/>
      <dgm:t>
        <a:bodyPr/>
        <a:lstStyle/>
        <a:p>
          <a:endParaRPr lang="ru-RU"/>
        </a:p>
      </dgm:t>
    </dgm:pt>
    <dgm:pt modelId="{96ECEB56-0C8E-44CC-B39A-834F7BAE7B5B}" type="sibTrans" cxnId="{A2DB8A57-6BB3-4BE3-B797-7E23616713FE}">
      <dgm:prSet/>
      <dgm:spPr/>
      <dgm:t>
        <a:bodyPr/>
        <a:lstStyle/>
        <a:p>
          <a:endParaRPr lang="ru-RU"/>
        </a:p>
      </dgm:t>
    </dgm:pt>
    <dgm:pt modelId="{45B2DB33-AC67-4996-9736-E34FB7CAD8DD}">
      <dgm:prSet phldrT="[Текст]" custT="1"/>
      <dgm:spPr>
        <a:solidFill>
          <a:srgbClr val="D24726"/>
        </a:solidFill>
      </dgm:spPr>
      <dgm:t>
        <a:bodyPr/>
        <a:lstStyle/>
        <a:p>
          <a:r>
            <a:rPr lang="ru-RU" sz="2400" dirty="0" smtClean="0"/>
            <a:t>Простота эксплуатации</a:t>
          </a:r>
          <a:endParaRPr lang="ru-RU" sz="2400" dirty="0"/>
        </a:p>
      </dgm:t>
    </dgm:pt>
    <dgm:pt modelId="{C9E5EDE2-7FAE-40CD-A741-16EDBF88E7CC}" type="parTrans" cxnId="{569EAF4A-EA7C-4514-B618-671126D76429}">
      <dgm:prSet/>
      <dgm:spPr/>
      <dgm:t>
        <a:bodyPr/>
        <a:lstStyle/>
        <a:p>
          <a:endParaRPr lang="ru-RU"/>
        </a:p>
      </dgm:t>
    </dgm:pt>
    <dgm:pt modelId="{30A915DB-3295-49AD-A12F-BA37D82CD120}" type="sibTrans" cxnId="{569EAF4A-EA7C-4514-B618-671126D76429}">
      <dgm:prSet/>
      <dgm:spPr/>
      <dgm:t>
        <a:bodyPr/>
        <a:lstStyle/>
        <a:p>
          <a:endParaRPr lang="ru-RU"/>
        </a:p>
      </dgm:t>
    </dgm:pt>
    <dgm:pt modelId="{9C72F378-A0DC-47CE-A21E-6525341ADAA7}" type="pres">
      <dgm:prSet presAssocID="{B90C3872-5598-485A-AFDB-9AE1FF624C28}" presName="Name0" presStyleCnt="0">
        <dgm:presLayoutVars>
          <dgm:dir/>
          <dgm:resizeHandles val="exact"/>
        </dgm:presLayoutVars>
      </dgm:prSet>
      <dgm:spPr/>
    </dgm:pt>
    <dgm:pt modelId="{ED8C4607-8600-4ED1-B5AF-96C22B27D72B}" type="pres">
      <dgm:prSet presAssocID="{B90C3872-5598-485A-AFDB-9AE1FF624C28}" presName="bkgdShp" presStyleLbl="alignAccFollowNode1" presStyleIdx="0" presStyleCnt="1"/>
      <dgm:spPr/>
    </dgm:pt>
    <dgm:pt modelId="{8D0CD9A9-1EED-4823-B63A-242C74BCA596}" type="pres">
      <dgm:prSet presAssocID="{B90C3872-5598-485A-AFDB-9AE1FF624C28}" presName="linComp" presStyleCnt="0"/>
      <dgm:spPr/>
    </dgm:pt>
    <dgm:pt modelId="{2B75B8CB-0B38-43F5-88FB-C0FE6BFB4E72}" type="pres">
      <dgm:prSet presAssocID="{ABDF9626-0AF5-4143-AB95-E4EDB28C4DA4}" presName="compNode" presStyleCnt="0"/>
      <dgm:spPr/>
    </dgm:pt>
    <dgm:pt modelId="{B2AB1465-9CEB-415A-85E6-57A7F0330F7B}" type="pres">
      <dgm:prSet presAssocID="{ABDF9626-0AF5-4143-AB95-E4EDB28C4DA4}" presName="node" presStyleLbl="node1" presStyleIdx="0" presStyleCnt="3" custScaleX="86309" custScaleY="77240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F63A64D4-E845-4AB5-874E-8463ED522620}" type="pres">
      <dgm:prSet presAssocID="{ABDF9626-0AF5-4143-AB95-E4EDB28C4DA4}" presName="invisiNode" presStyleLbl="node1" presStyleIdx="0" presStyleCnt="3"/>
      <dgm:spPr/>
    </dgm:pt>
    <dgm:pt modelId="{86393E70-FCF1-4F6B-974D-F378E6744AD7}" type="pres">
      <dgm:prSet presAssocID="{ABDF9626-0AF5-4143-AB95-E4EDB28C4DA4}" presName="imagNode" presStyleLbl="fgImgPlace1" presStyleIdx="0" presStyleCnt="3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ru-RU"/>
        </a:p>
      </dgm:t>
    </dgm:pt>
    <dgm:pt modelId="{80AC8CCB-C0A0-4AB6-AF1D-75D7B0F53233}" type="pres">
      <dgm:prSet presAssocID="{83336D73-F753-4A9D-80FA-1E70FB028432}" presName="sibTrans" presStyleLbl="sibTrans2D1" presStyleIdx="0" presStyleCnt="0"/>
      <dgm:spPr/>
      <dgm:t>
        <a:bodyPr/>
        <a:lstStyle/>
        <a:p>
          <a:endParaRPr lang="ru-RU"/>
        </a:p>
      </dgm:t>
    </dgm:pt>
    <dgm:pt modelId="{98A67175-5A51-474A-90C2-1C8A4546E235}" type="pres">
      <dgm:prSet presAssocID="{E500A121-B067-4EC4-B354-F479EA9E037E}" presName="compNode" presStyleCnt="0"/>
      <dgm:spPr/>
    </dgm:pt>
    <dgm:pt modelId="{9B47A1F0-A904-4A2E-8981-90C7E7BED9F9}" type="pres">
      <dgm:prSet presAssocID="{E500A121-B067-4EC4-B354-F479EA9E037E}" presName="node" presStyleLbl="node1" presStyleIdx="1" presStyleCnt="3" custScaleX="86832" custScaleY="77240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9247E610-14FD-45FF-9388-8909C1D88560}" type="pres">
      <dgm:prSet presAssocID="{E500A121-B067-4EC4-B354-F479EA9E037E}" presName="invisiNode" presStyleLbl="node1" presStyleIdx="1" presStyleCnt="3"/>
      <dgm:spPr/>
    </dgm:pt>
    <dgm:pt modelId="{384DABD1-5C35-4DA3-88E9-064B3C2D307C}" type="pres">
      <dgm:prSet presAssocID="{E500A121-B067-4EC4-B354-F479EA9E037E}" presName="imagNode" presStyleLbl="fgImgPlace1" presStyleIdx="1" presStyleCnt="3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ru-RU"/>
        </a:p>
      </dgm:t>
    </dgm:pt>
    <dgm:pt modelId="{B60227F7-08EC-4F7E-B7CA-574E4609BC38}" type="pres">
      <dgm:prSet presAssocID="{96ECEB56-0C8E-44CC-B39A-834F7BAE7B5B}" presName="sibTrans" presStyleLbl="sibTrans2D1" presStyleIdx="0" presStyleCnt="0"/>
      <dgm:spPr/>
      <dgm:t>
        <a:bodyPr/>
        <a:lstStyle/>
        <a:p>
          <a:endParaRPr lang="ru-RU"/>
        </a:p>
      </dgm:t>
    </dgm:pt>
    <dgm:pt modelId="{6781106A-F914-45AC-ABA5-58D8364E2776}" type="pres">
      <dgm:prSet presAssocID="{45B2DB33-AC67-4996-9736-E34FB7CAD8DD}" presName="compNode" presStyleCnt="0"/>
      <dgm:spPr/>
    </dgm:pt>
    <dgm:pt modelId="{3FB53265-23E5-47C1-B338-CDC44DD0B029}" type="pres">
      <dgm:prSet presAssocID="{45B2DB33-AC67-4996-9736-E34FB7CAD8DD}" presName="node" presStyleLbl="node1" presStyleIdx="2" presStyleCnt="3" custScaleX="84917" custScaleY="77240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F2FDDC05-4C38-435F-950D-64651769E123}" type="pres">
      <dgm:prSet presAssocID="{45B2DB33-AC67-4996-9736-E34FB7CAD8DD}" presName="invisiNode" presStyleLbl="node1" presStyleIdx="2" presStyleCnt="3"/>
      <dgm:spPr/>
    </dgm:pt>
    <dgm:pt modelId="{49629714-5B51-40A2-BCF6-B8E928D3E314}" type="pres">
      <dgm:prSet presAssocID="{45B2DB33-AC67-4996-9736-E34FB7CAD8DD}" presName="imagNode" presStyleLbl="fgImgPlace1" presStyleIdx="2" presStyleCnt="3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endParaRPr lang="ru-RU"/>
        </a:p>
      </dgm:t>
    </dgm:pt>
  </dgm:ptLst>
  <dgm:cxnLst>
    <dgm:cxn modelId="{EB8BEA7F-53A6-4EC2-801A-FD03A1D02D81}" type="presOf" srcId="{83336D73-F753-4A9D-80FA-1E70FB028432}" destId="{80AC8CCB-C0A0-4AB6-AF1D-75D7B0F53233}" srcOrd="0" destOrd="0" presId="urn:microsoft.com/office/officeart/2005/8/layout/pList2"/>
    <dgm:cxn modelId="{569EAF4A-EA7C-4514-B618-671126D76429}" srcId="{B90C3872-5598-485A-AFDB-9AE1FF624C28}" destId="{45B2DB33-AC67-4996-9736-E34FB7CAD8DD}" srcOrd="2" destOrd="0" parTransId="{C9E5EDE2-7FAE-40CD-A741-16EDBF88E7CC}" sibTransId="{30A915DB-3295-49AD-A12F-BA37D82CD120}"/>
    <dgm:cxn modelId="{21AD4CD2-5A76-44EB-96E9-F654F55DA02F}" type="presOf" srcId="{B90C3872-5598-485A-AFDB-9AE1FF624C28}" destId="{9C72F378-A0DC-47CE-A21E-6525341ADAA7}" srcOrd="0" destOrd="0" presId="urn:microsoft.com/office/officeart/2005/8/layout/pList2"/>
    <dgm:cxn modelId="{88C69FC5-A0F0-4ACE-8CB6-824687B2FE90}" type="presOf" srcId="{45B2DB33-AC67-4996-9736-E34FB7CAD8DD}" destId="{3FB53265-23E5-47C1-B338-CDC44DD0B029}" srcOrd="0" destOrd="0" presId="urn:microsoft.com/office/officeart/2005/8/layout/pList2"/>
    <dgm:cxn modelId="{6934ACAD-A487-427C-B498-CC120870A2D8}" type="presOf" srcId="{96ECEB56-0C8E-44CC-B39A-834F7BAE7B5B}" destId="{B60227F7-08EC-4F7E-B7CA-574E4609BC38}" srcOrd="0" destOrd="0" presId="urn:microsoft.com/office/officeart/2005/8/layout/pList2"/>
    <dgm:cxn modelId="{4F066A14-3915-4426-B363-121415DE5810}" srcId="{B90C3872-5598-485A-AFDB-9AE1FF624C28}" destId="{ABDF9626-0AF5-4143-AB95-E4EDB28C4DA4}" srcOrd="0" destOrd="0" parTransId="{1E5D30A5-9CB0-453F-8F31-DA9876CAD907}" sibTransId="{83336D73-F753-4A9D-80FA-1E70FB028432}"/>
    <dgm:cxn modelId="{2E85C5AB-9747-4B8E-B346-67CB6A6232E7}" type="presOf" srcId="{ABDF9626-0AF5-4143-AB95-E4EDB28C4DA4}" destId="{B2AB1465-9CEB-415A-85E6-57A7F0330F7B}" srcOrd="0" destOrd="0" presId="urn:microsoft.com/office/officeart/2005/8/layout/pList2"/>
    <dgm:cxn modelId="{802394B5-3126-4F49-8A8B-3B2A1403DE9F}" type="presOf" srcId="{E500A121-B067-4EC4-B354-F479EA9E037E}" destId="{9B47A1F0-A904-4A2E-8981-90C7E7BED9F9}" srcOrd="0" destOrd="0" presId="urn:microsoft.com/office/officeart/2005/8/layout/pList2"/>
    <dgm:cxn modelId="{A2DB8A57-6BB3-4BE3-B797-7E23616713FE}" srcId="{B90C3872-5598-485A-AFDB-9AE1FF624C28}" destId="{E500A121-B067-4EC4-B354-F479EA9E037E}" srcOrd="1" destOrd="0" parTransId="{84A8C22E-439C-408C-AD17-2BF88C93F62A}" sibTransId="{96ECEB56-0C8E-44CC-B39A-834F7BAE7B5B}"/>
    <dgm:cxn modelId="{D3E7716F-3656-4E01-847F-9EEB516953BC}" type="presParOf" srcId="{9C72F378-A0DC-47CE-A21E-6525341ADAA7}" destId="{ED8C4607-8600-4ED1-B5AF-96C22B27D72B}" srcOrd="0" destOrd="0" presId="urn:microsoft.com/office/officeart/2005/8/layout/pList2"/>
    <dgm:cxn modelId="{6C67C9F2-74FB-442A-B7FA-A918AB6101CC}" type="presParOf" srcId="{9C72F378-A0DC-47CE-A21E-6525341ADAA7}" destId="{8D0CD9A9-1EED-4823-B63A-242C74BCA596}" srcOrd="1" destOrd="0" presId="urn:microsoft.com/office/officeart/2005/8/layout/pList2"/>
    <dgm:cxn modelId="{67E636D9-57A7-4128-BB2A-B97EDAB0A999}" type="presParOf" srcId="{8D0CD9A9-1EED-4823-B63A-242C74BCA596}" destId="{2B75B8CB-0B38-43F5-88FB-C0FE6BFB4E72}" srcOrd="0" destOrd="0" presId="urn:microsoft.com/office/officeart/2005/8/layout/pList2"/>
    <dgm:cxn modelId="{59828767-C91F-42C5-B5F6-B470632C8A11}" type="presParOf" srcId="{2B75B8CB-0B38-43F5-88FB-C0FE6BFB4E72}" destId="{B2AB1465-9CEB-415A-85E6-57A7F0330F7B}" srcOrd="0" destOrd="0" presId="urn:microsoft.com/office/officeart/2005/8/layout/pList2"/>
    <dgm:cxn modelId="{85EF6208-4421-4408-88F6-6069D638BBDD}" type="presParOf" srcId="{2B75B8CB-0B38-43F5-88FB-C0FE6BFB4E72}" destId="{F63A64D4-E845-4AB5-874E-8463ED522620}" srcOrd="1" destOrd="0" presId="urn:microsoft.com/office/officeart/2005/8/layout/pList2"/>
    <dgm:cxn modelId="{3032FF48-BDEB-4A6B-A9A1-05F00989840E}" type="presParOf" srcId="{2B75B8CB-0B38-43F5-88FB-C0FE6BFB4E72}" destId="{86393E70-FCF1-4F6B-974D-F378E6744AD7}" srcOrd="2" destOrd="0" presId="urn:microsoft.com/office/officeart/2005/8/layout/pList2"/>
    <dgm:cxn modelId="{F9CC17C5-C7C1-4D30-B4BF-35D840DB5C4A}" type="presParOf" srcId="{8D0CD9A9-1EED-4823-B63A-242C74BCA596}" destId="{80AC8CCB-C0A0-4AB6-AF1D-75D7B0F53233}" srcOrd="1" destOrd="0" presId="urn:microsoft.com/office/officeart/2005/8/layout/pList2"/>
    <dgm:cxn modelId="{BF9BFA5B-D5A0-4C0F-8D9C-0870352D650C}" type="presParOf" srcId="{8D0CD9A9-1EED-4823-B63A-242C74BCA596}" destId="{98A67175-5A51-474A-90C2-1C8A4546E235}" srcOrd="2" destOrd="0" presId="urn:microsoft.com/office/officeart/2005/8/layout/pList2"/>
    <dgm:cxn modelId="{734C7317-DEDD-4663-A1F2-15E8BABD1017}" type="presParOf" srcId="{98A67175-5A51-474A-90C2-1C8A4546E235}" destId="{9B47A1F0-A904-4A2E-8981-90C7E7BED9F9}" srcOrd="0" destOrd="0" presId="urn:microsoft.com/office/officeart/2005/8/layout/pList2"/>
    <dgm:cxn modelId="{8393A6CA-142B-41F2-9689-185CD0A7AD18}" type="presParOf" srcId="{98A67175-5A51-474A-90C2-1C8A4546E235}" destId="{9247E610-14FD-45FF-9388-8909C1D88560}" srcOrd="1" destOrd="0" presId="urn:microsoft.com/office/officeart/2005/8/layout/pList2"/>
    <dgm:cxn modelId="{E74E5BE8-8AE5-4996-9A18-24044105270F}" type="presParOf" srcId="{98A67175-5A51-474A-90C2-1C8A4546E235}" destId="{384DABD1-5C35-4DA3-88E9-064B3C2D307C}" srcOrd="2" destOrd="0" presId="urn:microsoft.com/office/officeart/2005/8/layout/pList2"/>
    <dgm:cxn modelId="{F244397D-7854-449F-BFA3-7F63D80A406C}" type="presParOf" srcId="{8D0CD9A9-1EED-4823-B63A-242C74BCA596}" destId="{B60227F7-08EC-4F7E-B7CA-574E4609BC38}" srcOrd="3" destOrd="0" presId="urn:microsoft.com/office/officeart/2005/8/layout/pList2"/>
    <dgm:cxn modelId="{FAA3A1F8-316A-4789-B72B-2B9ECA50DF19}" type="presParOf" srcId="{8D0CD9A9-1EED-4823-B63A-242C74BCA596}" destId="{6781106A-F914-45AC-ABA5-58D8364E2776}" srcOrd="4" destOrd="0" presId="urn:microsoft.com/office/officeart/2005/8/layout/pList2"/>
    <dgm:cxn modelId="{16431181-3DBB-4D3C-886C-BD51D9FF5CE3}" type="presParOf" srcId="{6781106A-F914-45AC-ABA5-58D8364E2776}" destId="{3FB53265-23E5-47C1-B338-CDC44DD0B029}" srcOrd="0" destOrd="0" presId="urn:microsoft.com/office/officeart/2005/8/layout/pList2"/>
    <dgm:cxn modelId="{933A12EB-A6E1-4A83-850D-BB9078E6AD0E}" type="presParOf" srcId="{6781106A-F914-45AC-ABA5-58D8364E2776}" destId="{F2FDDC05-4C38-435F-950D-64651769E123}" srcOrd="1" destOrd="0" presId="urn:microsoft.com/office/officeart/2005/8/layout/pList2"/>
    <dgm:cxn modelId="{3409A233-E4D8-4D33-8EFA-1A226FC86861}" type="presParOf" srcId="{6781106A-F914-45AC-ABA5-58D8364E2776}" destId="{49629714-5B51-40A2-BCF6-B8E928D3E314}" srcOrd="2" destOrd="0" presId="urn:microsoft.com/office/officeart/2005/8/layout/p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90C3872-5598-485A-AFDB-9AE1FF624C28}" type="doc">
      <dgm:prSet loTypeId="urn:microsoft.com/office/officeart/2005/8/layout/pList2" loCatId="list" qsTypeId="urn:microsoft.com/office/officeart/2005/8/quickstyle/simple1" qsCatId="simple" csTypeId="urn:microsoft.com/office/officeart/2005/8/colors/accent1_2" csCatId="accent1" phldr="1"/>
      <dgm:spPr/>
    </dgm:pt>
    <dgm:pt modelId="{ABDF9626-0AF5-4143-AB95-E4EDB28C4DA4}">
      <dgm:prSet phldrT="[Текст]" custT="1"/>
      <dgm:spPr>
        <a:solidFill>
          <a:srgbClr val="D24726"/>
        </a:solidFill>
      </dgm:spPr>
      <dgm:t>
        <a:bodyPr/>
        <a:lstStyle/>
        <a:p>
          <a:pPr algn="ctr"/>
          <a:r>
            <a:rPr lang="ru-RU" sz="2400" dirty="0" smtClean="0"/>
            <a:t>Возможны помехи из-за плохой погоды</a:t>
          </a:r>
          <a:endParaRPr lang="ru-RU" sz="2400" dirty="0"/>
        </a:p>
      </dgm:t>
    </dgm:pt>
    <dgm:pt modelId="{1E5D30A5-9CB0-453F-8F31-DA9876CAD907}" type="parTrans" cxnId="{4F066A14-3915-4426-B363-121415DE5810}">
      <dgm:prSet/>
      <dgm:spPr/>
      <dgm:t>
        <a:bodyPr/>
        <a:lstStyle/>
        <a:p>
          <a:endParaRPr lang="ru-RU"/>
        </a:p>
      </dgm:t>
    </dgm:pt>
    <dgm:pt modelId="{83336D73-F753-4A9D-80FA-1E70FB028432}" type="sibTrans" cxnId="{4F066A14-3915-4426-B363-121415DE5810}">
      <dgm:prSet/>
      <dgm:spPr/>
      <dgm:t>
        <a:bodyPr/>
        <a:lstStyle/>
        <a:p>
          <a:endParaRPr lang="ru-RU"/>
        </a:p>
      </dgm:t>
    </dgm:pt>
    <dgm:pt modelId="{45B2DB33-AC67-4996-9736-E34FB7CAD8DD}">
      <dgm:prSet phldrT="[Текст]" custT="1"/>
      <dgm:spPr>
        <a:solidFill>
          <a:srgbClr val="D24726"/>
        </a:solidFill>
      </dgm:spPr>
      <dgm:t>
        <a:bodyPr/>
        <a:lstStyle/>
        <a:p>
          <a:r>
            <a:rPr lang="ru-RU" sz="2400" b="0" i="0" dirty="0" smtClean="0"/>
            <a:t>Низкая устойчивость к взлому</a:t>
          </a:r>
          <a:endParaRPr lang="ru-RU" sz="2400" dirty="0"/>
        </a:p>
      </dgm:t>
    </dgm:pt>
    <dgm:pt modelId="{C9E5EDE2-7FAE-40CD-A741-16EDBF88E7CC}" type="parTrans" cxnId="{569EAF4A-EA7C-4514-B618-671126D76429}">
      <dgm:prSet/>
      <dgm:spPr/>
      <dgm:t>
        <a:bodyPr/>
        <a:lstStyle/>
        <a:p>
          <a:endParaRPr lang="ru-RU"/>
        </a:p>
      </dgm:t>
    </dgm:pt>
    <dgm:pt modelId="{30A915DB-3295-49AD-A12F-BA37D82CD120}" type="sibTrans" cxnId="{569EAF4A-EA7C-4514-B618-671126D76429}">
      <dgm:prSet/>
      <dgm:spPr/>
      <dgm:t>
        <a:bodyPr/>
        <a:lstStyle/>
        <a:p>
          <a:endParaRPr lang="ru-RU"/>
        </a:p>
      </dgm:t>
    </dgm:pt>
    <dgm:pt modelId="{9C72F378-A0DC-47CE-A21E-6525341ADAA7}" type="pres">
      <dgm:prSet presAssocID="{B90C3872-5598-485A-AFDB-9AE1FF624C28}" presName="Name0" presStyleCnt="0">
        <dgm:presLayoutVars>
          <dgm:dir/>
          <dgm:resizeHandles val="exact"/>
        </dgm:presLayoutVars>
      </dgm:prSet>
      <dgm:spPr/>
    </dgm:pt>
    <dgm:pt modelId="{ED8C4607-8600-4ED1-B5AF-96C22B27D72B}" type="pres">
      <dgm:prSet presAssocID="{B90C3872-5598-485A-AFDB-9AE1FF624C28}" presName="bkgdShp" presStyleLbl="alignAccFollowNode1" presStyleIdx="0" presStyleCnt="1"/>
      <dgm:spPr/>
    </dgm:pt>
    <dgm:pt modelId="{8D0CD9A9-1EED-4823-B63A-242C74BCA596}" type="pres">
      <dgm:prSet presAssocID="{B90C3872-5598-485A-AFDB-9AE1FF624C28}" presName="linComp" presStyleCnt="0"/>
      <dgm:spPr/>
    </dgm:pt>
    <dgm:pt modelId="{2B75B8CB-0B38-43F5-88FB-C0FE6BFB4E72}" type="pres">
      <dgm:prSet presAssocID="{ABDF9626-0AF5-4143-AB95-E4EDB28C4DA4}" presName="compNode" presStyleCnt="0"/>
      <dgm:spPr/>
    </dgm:pt>
    <dgm:pt modelId="{B2AB1465-9CEB-415A-85E6-57A7F0330F7B}" type="pres">
      <dgm:prSet presAssocID="{ABDF9626-0AF5-4143-AB95-E4EDB28C4DA4}" presName="node" presStyleLbl="node1" presStyleIdx="0" presStyleCnt="2" custScaleX="86309" custScaleY="77240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F63A64D4-E845-4AB5-874E-8463ED522620}" type="pres">
      <dgm:prSet presAssocID="{ABDF9626-0AF5-4143-AB95-E4EDB28C4DA4}" presName="invisiNode" presStyleLbl="node1" presStyleIdx="0" presStyleCnt="2"/>
      <dgm:spPr/>
    </dgm:pt>
    <dgm:pt modelId="{86393E70-FCF1-4F6B-974D-F378E6744AD7}" type="pres">
      <dgm:prSet presAssocID="{ABDF9626-0AF5-4143-AB95-E4EDB28C4DA4}" presName="imagNode" presStyleLbl="fgImgPlace1" presStyleIdx="0" presStyleCnt="2" custScaleX="74283" custScaleY="127865" custLinFactNeighborY="-4319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ru-RU"/>
        </a:p>
      </dgm:t>
    </dgm:pt>
    <dgm:pt modelId="{80AC8CCB-C0A0-4AB6-AF1D-75D7B0F53233}" type="pres">
      <dgm:prSet presAssocID="{83336D73-F753-4A9D-80FA-1E70FB028432}" presName="sibTrans" presStyleLbl="sibTrans2D1" presStyleIdx="0" presStyleCnt="0"/>
      <dgm:spPr/>
      <dgm:t>
        <a:bodyPr/>
        <a:lstStyle/>
        <a:p>
          <a:endParaRPr lang="ru-RU"/>
        </a:p>
      </dgm:t>
    </dgm:pt>
    <dgm:pt modelId="{6781106A-F914-45AC-ABA5-58D8364E2776}" type="pres">
      <dgm:prSet presAssocID="{45B2DB33-AC67-4996-9736-E34FB7CAD8DD}" presName="compNode" presStyleCnt="0"/>
      <dgm:spPr/>
    </dgm:pt>
    <dgm:pt modelId="{3FB53265-23E5-47C1-B338-CDC44DD0B029}" type="pres">
      <dgm:prSet presAssocID="{45B2DB33-AC67-4996-9736-E34FB7CAD8DD}" presName="node" presStyleLbl="node1" presStyleIdx="1" presStyleCnt="2" custScaleX="84917" custScaleY="77240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F2FDDC05-4C38-435F-950D-64651769E123}" type="pres">
      <dgm:prSet presAssocID="{45B2DB33-AC67-4996-9736-E34FB7CAD8DD}" presName="invisiNode" presStyleLbl="node1" presStyleIdx="1" presStyleCnt="2"/>
      <dgm:spPr/>
    </dgm:pt>
    <dgm:pt modelId="{49629714-5B51-40A2-BCF6-B8E928D3E314}" type="pres">
      <dgm:prSet presAssocID="{45B2DB33-AC67-4996-9736-E34FB7CAD8DD}" presName="imagNode" presStyleLbl="fgImgPlace1" presStyleIdx="1" presStyleCnt="2" custScaleX="70782" custScaleY="128574" custLinFactNeighborX="-540" custLinFactNeighborY="-4320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ru-RU"/>
        </a:p>
      </dgm:t>
    </dgm:pt>
  </dgm:ptLst>
  <dgm:cxnLst>
    <dgm:cxn modelId="{2E85C5AB-9747-4B8E-B346-67CB6A6232E7}" type="presOf" srcId="{ABDF9626-0AF5-4143-AB95-E4EDB28C4DA4}" destId="{B2AB1465-9CEB-415A-85E6-57A7F0330F7B}" srcOrd="0" destOrd="0" presId="urn:microsoft.com/office/officeart/2005/8/layout/pList2"/>
    <dgm:cxn modelId="{EB8BEA7F-53A6-4EC2-801A-FD03A1D02D81}" type="presOf" srcId="{83336D73-F753-4A9D-80FA-1E70FB028432}" destId="{80AC8CCB-C0A0-4AB6-AF1D-75D7B0F53233}" srcOrd="0" destOrd="0" presId="urn:microsoft.com/office/officeart/2005/8/layout/pList2"/>
    <dgm:cxn modelId="{88C69FC5-A0F0-4ACE-8CB6-824687B2FE90}" type="presOf" srcId="{45B2DB33-AC67-4996-9736-E34FB7CAD8DD}" destId="{3FB53265-23E5-47C1-B338-CDC44DD0B029}" srcOrd="0" destOrd="0" presId="urn:microsoft.com/office/officeart/2005/8/layout/pList2"/>
    <dgm:cxn modelId="{21AD4CD2-5A76-44EB-96E9-F654F55DA02F}" type="presOf" srcId="{B90C3872-5598-485A-AFDB-9AE1FF624C28}" destId="{9C72F378-A0DC-47CE-A21E-6525341ADAA7}" srcOrd="0" destOrd="0" presId="urn:microsoft.com/office/officeart/2005/8/layout/pList2"/>
    <dgm:cxn modelId="{4F066A14-3915-4426-B363-121415DE5810}" srcId="{B90C3872-5598-485A-AFDB-9AE1FF624C28}" destId="{ABDF9626-0AF5-4143-AB95-E4EDB28C4DA4}" srcOrd="0" destOrd="0" parTransId="{1E5D30A5-9CB0-453F-8F31-DA9876CAD907}" sibTransId="{83336D73-F753-4A9D-80FA-1E70FB028432}"/>
    <dgm:cxn modelId="{569EAF4A-EA7C-4514-B618-671126D76429}" srcId="{B90C3872-5598-485A-AFDB-9AE1FF624C28}" destId="{45B2DB33-AC67-4996-9736-E34FB7CAD8DD}" srcOrd="1" destOrd="0" parTransId="{C9E5EDE2-7FAE-40CD-A741-16EDBF88E7CC}" sibTransId="{30A915DB-3295-49AD-A12F-BA37D82CD120}"/>
    <dgm:cxn modelId="{D3E7716F-3656-4E01-847F-9EEB516953BC}" type="presParOf" srcId="{9C72F378-A0DC-47CE-A21E-6525341ADAA7}" destId="{ED8C4607-8600-4ED1-B5AF-96C22B27D72B}" srcOrd="0" destOrd="0" presId="urn:microsoft.com/office/officeart/2005/8/layout/pList2"/>
    <dgm:cxn modelId="{6C67C9F2-74FB-442A-B7FA-A918AB6101CC}" type="presParOf" srcId="{9C72F378-A0DC-47CE-A21E-6525341ADAA7}" destId="{8D0CD9A9-1EED-4823-B63A-242C74BCA596}" srcOrd="1" destOrd="0" presId="urn:microsoft.com/office/officeart/2005/8/layout/pList2"/>
    <dgm:cxn modelId="{67E636D9-57A7-4128-BB2A-B97EDAB0A999}" type="presParOf" srcId="{8D0CD9A9-1EED-4823-B63A-242C74BCA596}" destId="{2B75B8CB-0B38-43F5-88FB-C0FE6BFB4E72}" srcOrd="0" destOrd="0" presId="urn:microsoft.com/office/officeart/2005/8/layout/pList2"/>
    <dgm:cxn modelId="{59828767-C91F-42C5-B5F6-B470632C8A11}" type="presParOf" srcId="{2B75B8CB-0B38-43F5-88FB-C0FE6BFB4E72}" destId="{B2AB1465-9CEB-415A-85E6-57A7F0330F7B}" srcOrd="0" destOrd="0" presId="urn:microsoft.com/office/officeart/2005/8/layout/pList2"/>
    <dgm:cxn modelId="{85EF6208-4421-4408-88F6-6069D638BBDD}" type="presParOf" srcId="{2B75B8CB-0B38-43F5-88FB-C0FE6BFB4E72}" destId="{F63A64D4-E845-4AB5-874E-8463ED522620}" srcOrd="1" destOrd="0" presId="urn:microsoft.com/office/officeart/2005/8/layout/pList2"/>
    <dgm:cxn modelId="{3032FF48-BDEB-4A6B-A9A1-05F00989840E}" type="presParOf" srcId="{2B75B8CB-0B38-43F5-88FB-C0FE6BFB4E72}" destId="{86393E70-FCF1-4F6B-974D-F378E6744AD7}" srcOrd="2" destOrd="0" presId="urn:microsoft.com/office/officeart/2005/8/layout/pList2"/>
    <dgm:cxn modelId="{F9CC17C5-C7C1-4D30-B4BF-35D840DB5C4A}" type="presParOf" srcId="{8D0CD9A9-1EED-4823-B63A-242C74BCA596}" destId="{80AC8CCB-C0A0-4AB6-AF1D-75D7B0F53233}" srcOrd="1" destOrd="0" presId="urn:microsoft.com/office/officeart/2005/8/layout/pList2"/>
    <dgm:cxn modelId="{FAA3A1F8-316A-4789-B72B-2B9ECA50DF19}" type="presParOf" srcId="{8D0CD9A9-1EED-4823-B63A-242C74BCA596}" destId="{6781106A-F914-45AC-ABA5-58D8364E2776}" srcOrd="2" destOrd="0" presId="urn:microsoft.com/office/officeart/2005/8/layout/pList2"/>
    <dgm:cxn modelId="{16431181-3DBB-4D3C-886C-BD51D9FF5CE3}" type="presParOf" srcId="{6781106A-F914-45AC-ABA5-58D8364E2776}" destId="{3FB53265-23E5-47C1-B338-CDC44DD0B029}" srcOrd="0" destOrd="0" presId="urn:microsoft.com/office/officeart/2005/8/layout/pList2"/>
    <dgm:cxn modelId="{933A12EB-A6E1-4A83-850D-BB9078E6AD0E}" type="presParOf" srcId="{6781106A-F914-45AC-ABA5-58D8364E2776}" destId="{F2FDDC05-4C38-435F-950D-64651769E123}" srcOrd="1" destOrd="0" presId="urn:microsoft.com/office/officeart/2005/8/layout/pList2"/>
    <dgm:cxn modelId="{3409A233-E4D8-4D33-8EFA-1A226FC86861}" type="presParOf" srcId="{6781106A-F914-45AC-ABA5-58D8364E2776}" destId="{49629714-5B51-40A2-BCF6-B8E928D3E314}" srcOrd="2" destOrd="0" presId="urn:microsoft.com/office/officeart/2005/8/layout/p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8C4607-8600-4ED1-B5AF-96C22B27D72B}">
      <dsp:nvSpPr>
        <dsp:cNvPr id="0" name=""/>
        <dsp:cNvSpPr/>
      </dsp:nvSpPr>
      <dsp:spPr>
        <a:xfrm>
          <a:off x="0" y="79678"/>
          <a:ext cx="11177237" cy="2291443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6393E70-FCF1-4F6B-974D-F378E6744AD7}">
      <dsp:nvSpPr>
        <dsp:cNvPr id="0" name=""/>
        <dsp:cNvSpPr/>
      </dsp:nvSpPr>
      <dsp:spPr>
        <a:xfrm>
          <a:off x="335317" y="544561"/>
          <a:ext cx="3283313" cy="1680391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8000" b="-28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2AB1465-9CEB-415A-85E6-57A7F0330F7B}">
      <dsp:nvSpPr>
        <dsp:cNvPr id="0" name=""/>
        <dsp:cNvSpPr/>
      </dsp:nvSpPr>
      <dsp:spPr>
        <a:xfrm rot="10800000">
          <a:off x="560076" y="2849193"/>
          <a:ext cx="2833794" cy="2163224"/>
        </a:xfrm>
        <a:prstGeom prst="round2SameRect">
          <a:avLst>
            <a:gd name="adj1" fmla="val 10500"/>
            <a:gd name="adj2" fmla="val 0"/>
          </a:avLst>
        </a:prstGeom>
        <a:solidFill>
          <a:srgbClr val="D2472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t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000" kern="1200" dirty="0" smtClean="0"/>
            <a:t>Отсутствует необходимость физических средств передачи данных</a:t>
          </a:r>
          <a:endParaRPr lang="ru-RU" sz="2000" kern="1200" dirty="0"/>
        </a:p>
      </dsp:txBody>
      <dsp:txXfrm rot="10800000">
        <a:off x="626603" y="2849193"/>
        <a:ext cx="2700740" cy="2096697"/>
      </dsp:txXfrm>
    </dsp:sp>
    <dsp:sp modelId="{384DABD1-5C35-4DA3-88E9-064B3C2D307C}">
      <dsp:nvSpPr>
        <dsp:cNvPr id="0" name=""/>
        <dsp:cNvSpPr/>
      </dsp:nvSpPr>
      <dsp:spPr>
        <a:xfrm>
          <a:off x="3946961" y="544561"/>
          <a:ext cx="3283313" cy="1680391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3000" b="-23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B47A1F0-A904-4A2E-8981-90C7E7BED9F9}">
      <dsp:nvSpPr>
        <dsp:cNvPr id="0" name=""/>
        <dsp:cNvSpPr/>
      </dsp:nvSpPr>
      <dsp:spPr>
        <a:xfrm rot="10800000">
          <a:off x="4163135" y="2849193"/>
          <a:ext cx="2850966" cy="2163224"/>
        </a:xfrm>
        <a:prstGeom prst="round2SameRect">
          <a:avLst>
            <a:gd name="adj1" fmla="val 10500"/>
            <a:gd name="adj2" fmla="val 0"/>
          </a:avLst>
        </a:prstGeom>
        <a:solidFill>
          <a:srgbClr val="D2472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t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400" kern="1200" dirty="0" smtClean="0"/>
            <a:t>Снижение затрат на оборудование</a:t>
          </a:r>
          <a:endParaRPr lang="ru-RU" sz="2400" kern="1200" dirty="0"/>
        </a:p>
      </dsp:txBody>
      <dsp:txXfrm rot="10800000">
        <a:off x="4229662" y="2849193"/>
        <a:ext cx="2717912" cy="2096697"/>
      </dsp:txXfrm>
    </dsp:sp>
    <dsp:sp modelId="{49629714-5B51-40A2-BCF6-B8E928D3E314}">
      <dsp:nvSpPr>
        <dsp:cNvPr id="0" name=""/>
        <dsp:cNvSpPr/>
      </dsp:nvSpPr>
      <dsp:spPr>
        <a:xfrm>
          <a:off x="7558606" y="544561"/>
          <a:ext cx="3283313" cy="1680391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3000" b="-23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FB53265-23E5-47C1-B338-CDC44DD0B029}">
      <dsp:nvSpPr>
        <dsp:cNvPr id="0" name=""/>
        <dsp:cNvSpPr/>
      </dsp:nvSpPr>
      <dsp:spPr>
        <a:xfrm rot="10800000">
          <a:off x="7806217" y="2849193"/>
          <a:ext cx="2788091" cy="2163224"/>
        </a:xfrm>
        <a:prstGeom prst="round2SameRect">
          <a:avLst>
            <a:gd name="adj1" fmla="val 10500"/>
            <a:gd name="adj2" fmla="val 0"/>
          </a:avLst>
        </a:prstGeom>
        <a:solidFill>
          <a:srgbClr val="D2472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t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400" kern="1200" dirty="0" smtClean="0"/>
            <a:t>Установление связи в любое время и в любом месте</a:t>
          </a:r>
          <a:endParaRPr lang="ru-RU" sz="2400" kern="1200" dirty="0"/>
        </a:p>
      </dsp:txBody>
      <dsp:txXfrm rot="10800000">
        <a:off x="7872744" y="2849193"/>
        <a:ext cx="2655037" cy="209669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8C4607-8600-4ED1-B5AF-96C22B27D72B}">
      <dsp:nvSpPr>
        <dsp:cNvPr id="0" name=""/>
        <dsp:cNvSpPr/>
      </dsp:nvSpPr>
      <dsp:spPr>
        <a:xfrm>
          <a:off x="0" y="79678"/>
          <a:ext cx="11177237" cy="2291443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6393E70-FCF1-4F6B-974D-F378E6744AD7}">
      <dsp:nvSpPr>
        <dsp:cNvPr id="0" name=""/>
        <dsp:cNvSpPr/>
      </dsp:nvSpPr>
      <dsp:spPr>
        <a:xfrm>
          <a:off x="335317" y="544561"/>
          <a:ext cx="3283313" cy="1680391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2AB1465-9CEB-415A-85E6-57A7F0330F7B}">
      <dsp:nvSpPr>
        <dsp:cNvPr id="0" name=""/>
        <dsp:cNvSpPr/>
      </dsp:nvSpPr>
      <dsp:spPr>
        <a:xfrm rot="10800000">
          <a:off x="560076" y="2849193"/>
          <a:ext cx="2833794" cy="2163224"/>
        </a:xfrm>
        <a:prstGeom prst="round2SameRect">
          <a:avLst>
            <a:gd name="adj1" fmla="val 10500"/>
            <a:gd name="adj2" fmla="val 0"/>
          </a:avLst>
        </a:prstGeom>
        <a:solidFill>
          <a:srgbClr val="D2472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t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000" kern="1200" dirty="0" smtClean="0"/>
            <a:t>Доступ к ней неограниченного количества пользователей</a:t>
          </a:r>
          <a:endParaRPr lang="ru-RU" sz="2000" kern="1200" dirty="0"/>
        </a:p>
      </dsp:txBody>
      <dsp:txXfrm rot="10800000">
        <a:off x="626603" y="2849193"/>
        <a:ext cx="2700740" cy="2096697"/>
      </dsp:txXfrm>
    </dsp:sp>
    <dsp:sp modelId="{384DABD1-5C35-4DA3-88E9-064B3C2D307C}">
      <dsp:nvSpPr>
        <dsp:cNvPr id="0" name=""/>
        <dsp:cNvSpPr/>
      </dsp:nvSpPr>
      <dsp:spPr>
        <a:xfrm>
          <a:off x="3946961" y="544561"/>
          <a:ext cx="3283313" cy="1680391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B47A1F0-A904-4A2E-8981-90C7E7BED9F9}">
      <dsp:nvSpPr>
        <dsp:cNvPr id="0" name=""/>
        <dsp:cNvSpPr/>
      </dsp:nvSpPr>
      <dsp:spPr>
        <a:xfrm rot="10800000">
          <a:off x="4163135" y="2849193"/>
          <a:ext cx="2850966" cy="2163224"/>
        </a:xfrm>
        <a:prstGeom prst="round2SameRect">
          <a:avLst>
            <a:gd name="adj1" fmla="val 10500"/>
            <a:gd name="adj2" fmla="val 0"/>
          </a:avLst>
        </a:prstGeom>
        <a:solidFill>
          <a:srgbClr val="D2472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t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000" kern="1200" dirty="0" smtClean="0"/>
            <a:t>Коммуникативность среди пользователей</a:t>
          </a:r>
          <a:endParaRPr lang="ru-RU" sz="2000" kern="1200" dirty="0"/>
        </a:p>
      </dsp:txBody>
      <dsp:txXfrm rot="10800000">
        <a:off x="4229662" y="2849193"/>
        <a:ext cx="2717912" cy="2096697"/>
      </dsp:txXfrm>
    </dsp:sp>
    <dsp:sp modelId="{49629714-5B51-40A2-BCF6-B8E928D3E314}">
      <dsp:nvSpPr>
        <dsp:cNvPr id="0" name=""/>
        <dsp:cNvSpPr/>
      </dsp:nvSpPr>
      <dsp:spPr>
        <a:xfrm>
          <a:off x="7558606" y="544561"/>
          <a:ext cx="3283313" cy="1680391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FB53265-23E5-47C1-B338-CDC44DD0B029}">
      <dsp:nvSpPr>
        <dsp:cNvPr id="0" name=""/>
        <dsp:cNvSpPr/>
      </dsp:nvSpPr>
      <dsp:spPr>
        <a:xfrm rot="10800000">
          <a:off x="7806217" y="2849193"/>
          <a:ext cx="2788091" cy="2163224"/>
        </a:xfrm>
        <a:prstGeom prst="round2SameRect">
          <a:avLst>
            <a:gd name="adj1" fmla="val 10500"/>
            <a:gd name="adj2" fmla="val 0"/>
          </a:avLst>
        </a:prstGeom>
        <a:solidFill>
          <a:srgbClr val="D2472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t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400" kern="1200" dirty="0" smtClean="0"/>
            <a:t>Простота эксплуатации</a:t>
          </a:r>
          <a:endParaRPr lang="ru-RU" sz="2400" kern="1200" dirty="0"/>
        </a:p>
      </dsp:txBody>
      <dsp:txXfrm rot="10800000">
        <a:off x="7872744" y="2849193"/>
        <a:ext cx="2655037" cy="209669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8C4607-8600-4ED1-B5AF-96C22B27D72B}">
      <dsp:nvSpPr>
        <dsp:cNvPr id="0" name=""/>
        <dsp:cNvSpPr/>
      </dsp:nvSpPr>
      <dsp:spPr>
        <a:xfrm>
          <a:off x="0" y="79678"/>
          <a:ext cx="11177237" cy="2291443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6393E70-FCF1-4F6B-974D-F378E6744AD7}">
      <dsp:nvSpPr>
        <dsp:cNvPr id="0" name=""/>
        <dsp:cNvSpPr/>
      </dsp:nvSpPr>
      <dsp:spPr>
        <a:xfrm>
          <a:off x="1030168" y="237864"/>
          <a:ext cx="3986148" cy="2148632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2AB1465-9CEB-415A-85E6-57A7F0330F7B}">
      <dsp:nvSpPr>
        <dsp:cNvPr id="0" name=""/>
        <dsp:cNvSpPr/>
      </dsp:nvSpPr>
      <dsp:spPr>
        <a:xfrm rot="10800000">
          <a:off x="707500" y="2849193"/>
          <a:ext cx="4631483" cy="2163224"/>
        </a:xfrm>
        <a:prstGeom prst="round2SameRect">
          <a:avLst>
            <a:gd name="adj1" fmla="val 10500"/>
            <a:gd name="adj2" fmla="val 0"/>
          </a:avLst>
        </a:prstGeom>
        <a:solidFill>
          <a:srgbClr val="D2472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t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400" kern="1200" dirty="0" smtClean="0"/>
            <a:t>Возможны помехи из-за плохой погоды</a:t>
          </a:r>
          <a:endParaRPr lang="ru-RU" sz="2400" kern="1200" dirty="0"/>
        </a:p>
      </dsp:txBody>
      <dsp:txXfrm rot="10800000">
        <a:off x="774027" y="2849193"/>
        <a:ext cx="4498429" cy="2096697"/>
      </dsp:txXfrm>
    </dsp:sp>
    <dsp:sp modelId="{49629714-5B51-40A2-BCF6-B8E928D3E314}">
      <dsp:nvSpPr>
        <dsp:cNvPr id="0" name=""/>
        <dsp:cNvSpPr/>
      </dsp:nvSpPr>
      <dsp:spPr>
        <a:xfrm>
          <a:off x="6630566" y="231890"/>
          <a:ext cx="3798279" cy="2160546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FB53265-23E5-47C1-B338-CDC44DD0B029}">
      <dsp:nvSpPr>
        <dsp:cNvPr id="0" name=""/>
        <dsp:cNvSpPr/>
      </dsp:nvSpPr>
      <dsp:spPr>
        <a:xfrm rot="10800000">
          <a:off x="6280290" y="2849193"/>
          <a:ext cx="4556786" cy="2163224"/>
        </a:xfrm>
        <a:prstGeom prst="round2SameRect">
          <a:avLst>
            <a:gd name="adj1" fmla="val 10500"/>
            <a:gd name="adj2" fmla="val 0"/>
          </a:avLst>
        </a:prstGeom>
        <a:solidFill>
          <a:srgbClr val="D2472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t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400" b="0" i="0" kern="1200" dirty="0" smtClean="0"/>
            <a:t>Низкая устойчивость к взлому</a:t>
          </a:r>
          <a:endParaRPr lang="ru-RU" sz="2400" kern="1200" dirty="0"/>
        </a:p>
      </dsp:txBody>
      <dsp:txXfrm rot="10800000">
        <a:off x="6346817" y="2849193"/>
        <a:ext cx="4423732" cy="209669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List2">
  <dgm:title val=""/>
  <dgm:desc val=""/>
  <dgm:catLst>
    <dgm:cat type="list" pri="11000"/>
    <dgm:cat type="picture" pri="24000"/>
    <dgm:cat type="pictureconvert" pri="2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bkgdShp" refType="w"/>
      <dgm:constr type="h" for="ch" forName="bkgdShp" refType="h" fact="0.45"/>
      <dgm:constr type="t" for="ch" forName="bkgdShp"/>
      <dgm:constr type="w" for="ch" forName="linComp" refType="w" fact="0.94"/>
      <dgm:constr type="h" for="ch" forName="linComp" refType="h"/>
      <dgm:constr type="ctrX" for="ch" forName="linComp" refType="w" fact="0.5"/>
    </dgm:constrLst>
    <dgm:ruleLst/>
    <dgm:choose name="Name1">
      <dgm:if name="Name2" axis="ch" ptType="node" func="cnt" op="gte" val="1">
        <dgm:layoutNode name="bkgdShp" styleLbl="alignAccFollow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linComp">
          <dgm:choose name="Name3">
            <dgm:if name="Name4" func="var" arg="dir" op="equ" val="norm">
              <dgm:alg type="lin"/>
            </dgm:if>
            <dgm:else name="Name5">
              <dgm:alg type="lin">
                <dgm:param type="linDir" val="from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w" for="ch" forName="compNode" refType="w"/>
            <dgm:constr type="h" for="ch" forName="compNode" refType="h"/>
            <dgm:constr type="w" for="ch" ptType="sibTrans" refType="w" refFor="ch" refForName="compNode" fact="0.1"/>
            <dgm:constr type="h" for="ch" ptType="sibTrans" op="equ"/>
            <dgm:constr type="h" for="ch" forName="compNode" op="equ"/>
            <dgm:constr type="primFontSz" for="des" forName="node" op="equ"/>
          </dgm:constrLst>
          <dgm:ruleLst/>
          <dgm:forEach name="nodesForEach" axis="ch" ptType="node">
            <dgm:layoutNode name="compNode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node" refType="w"/>
                <dgm:constr type="h" for="ch" forName="node" refType="h" fact="0.55"/>
                <dgm:constr type="b" for="ch" forName="node" refType="h"/>
                <dgm:constr type="w" for="ch" forName="invisiNode" refType="w" fact="0.75"/>
                <dgm:constr type="h" for="ch" forName="invisiNode" refType="h" fact="0.06"/>
                <dgm:constr type="t" for="ch" forName="invisiNode"/>
                <dgm:constr type="w" for="ch" forName="imagNode" refType="w"/>
                <dgm:constr type="h" for="ch" forName="imagNode" refType="h" fact="0.33"/>
                <dgm:constr type="ctrX" for="ch" forName="imagNode" refType="w" fact="0.5"/>
                <dgm:constr type="t" for="ch" forName="imagNode" refType="h" fact="0.06"/>
              </dgm:constrLst>
              <dgm:ruleLst/>
              <dgm:layoutNode name="node" styleLbl="node1">
                <dgm:varLst>
                  <dgm:bulletEnabled val="1"/>
                </dgm:varLst>
                <dgm:alg type="tx">
                  <dgm:param type="txAnchorVert" val="t"/>
                </dgm:alg>
                <dgm:shape xmlns:r="http://schemas.openxmlformats.org/officeDocument/2006/relationships" rot="180" type="round2Same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primFontSz" val="65"/>
                </dgm:constrLst>
                <dgm:ruleLst>
                  <dgm:rule type="primFontSz" val="5" fact="NaN" max="NaN"/>
                </dgm:ruleLst>
              </dgm:layoutNode>
              <dgm:layoutNode name="invisiNode">
                <dgm:alg type="sp"/>
                <dgm:shape xmlns:r="http://schemas.openxmlformats.org/officeDocument/2006/relationships" type="roundRect" r:blip="" hideGeom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  <dgm:layoutNode name="imagNode" styleLbl="fgImgPlace1">
                <dgm:alg type="sp"/>
                <dgm:shape xmlns:r="http://schemas.openxmlformats.org/officeDocument/2006/relationships" type="roundRect" r:blip="" zOrderOff="-2" blipPhldr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</dgm:layoutNode>
            <dgm:forEach name="sibTransForEach" axis="followSib" ptType="sibTrans" cnt="1">
              <dgm:layoutNode name="sibTrans">
                <dgm:alg type="sp"/>
                <dgm:shape xmlns:r="http://schemas.openxmlformats.org/officeDocument/2006/relationships" type="rect" r:blip="" hideGeom="1">
                  <dgm:adjLst/>
                </dgm:shape>
                <dgm:presOf axis="self"/>
                <dgm:constrLst/>
                <dgm:ruleLst/>
              </dgm:layoutNode>
            </dgm:forEach>
          </dgm:forEach>
        </dgm:layoutNode>
      </dgm:if>
      <dgm:else name="Name6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List2">
  <dgm:title val=""/>
  <dgm:desc val=""/>
  <dgm:catLst>
    <dgm:cat type="list" pri="11000"/>
    <dgm:cat type="picture" pri="24000"/>
    <dgm:cat type="pictureconvert" pri="2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bkgdShp" refType="w"/>
      <dgm:constr type="h" for="ch" forName="bkgdShp" refType="h" fact="0.45"/>
      <dgm:constr type="t" for="ch" forName="bkgdShp"/>
      <dgm:constr type="w" for="ch" forName="linComp" refType="w" fact="0.94"/>
      <dgm:constr type="h" for="ch" forName="linComp" refType="h"/>
      <dgm:constr type="ctrX" for="ch" forName="linComp" refType="w" fact="0.5"/>
    </dgm:constrLst>
    <dgm:ruleLst/>
    <dgm:choose name="Name1">
      <dgm:if name="Name2" axis="ch" ptType="node" func="cnt" op="gte" val="1">
        <dgm:layoutNode name="bkgdShp" styleLbl="alignAccFollow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linComp">
          <dgm:choose name="Name3">
            <dgm:if name="Name4" func="var" arg="dir" op="equ" val="norm">
              <dgm:alg type="lin"/>
            </dgm:if>
            <dgm:else name="Name5">
              <dgm:alg type="lin">
                <dgm:param type="linDir" val="from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w" for="ch" forName="compNode" refType="w"/>
            <dgm:constr type="h" for="ch" forName="compNode" refType="h"/>
            <dgm:constr type="w" for="ch" ptType="sibTrans" refType="w" refFor="ch" refForName="compNode" fact="0.1"/>
            <dgm:constr type="h" for="ch" ptType="sibTrans" op="equ"/>
            <dgm:constr type="h" for="ch" forName="compNode" op="equ"/>
            <dgm:constr type="primFontSz" for="des" forName="node" op="equ"/>
          </dgm:constrLst>
          <dgm:ruleLst/>
          <dgm:forEach name="nodesForEach" axis="ch" ptType="node">
            <dgm:layoutNode name="compNode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node" refType="w"/>
                <dgm:constr type="h" for="ch" forName="node" refType="h" fact="0.55"/>
                <dgm:constr type="b" for="ch" forName="node" refType="h"/>
                <dgm:constr type="w" for="ch" forName="invisiNode" refType="w" fact="0.75"/>
                <dgm:constr type="h" for="ch" forName="invisiNode" refType="h" fact="0.06"/>
                <dgm:constr type="t" for="ch" forName="invisiNode"/>
                <dgm:constr type="w" for="ch" forName="imagNode" refType="w"/>
                <dgm:constr type="h" for="ch" forName="imagNode" refType="h" fact="0.33"/>
                <dgm:constr type="ctrX" for="ch" forName="imagNode" refType="w" fact="0.5"/>
                <dgm:constr type="t" for="ch" forName="imagNode" refType="h" fact="0.06"/>
              </dgm:constrLst>
              <dgm:ruleLst/>
              <dgm:layoutNode name="node" styleLbl="node1">
                <dgm:varLst>
                  <dgm:bulletEnabled val="1"/>
                </dgm:varLst>
                <dgm:alg type="tx">
                  <dgm:param type="txAnchorVert" val="t"/>
                </dgm:alg>
                <dgm:shape xmlns:r="http://schemas.openxmlformats.org/officeDocument/2006/relationships" rot="180" type="round2Same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primFontSz" val="65"/>
                </dgm:constrLst>
                <dgm:ruleLst>
                  <dgm:rule type="primFontSz" val="5" fact="NaN" max="NaN"/>
                </dgm:ruleLst>
              </dgm:layoutNode>
              <dgm:layoutNode name="invisiNode">
                <dgm:alg type="sp"/>
                <dgm:shape xmlns:r="http://schemas.openxmlformats.org/officeDocument/2006/relationships" type="roundRect" r:blip="" hideGeom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  <dgm:layoutNode name="imagNode" styleLbl="fgImgPlace1">
                <dgm:alg type="sp"/>
                <dgm:shape xmlns:r="http://schemas.openxmlformats.org/officeDocument/2006/relationships" type="roundRect" r:blip="" zOrderOff="-2" blipPhldr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</dgm:layoutNode>
            <dgm:forEach name="sibTransForEach" axis="followSib" ptType="sibTrans" cnt="1">
              <dgm:layoutNode name="sibTrans">
                <dgm:alg type="sp"/>
                <dgm:shape xmlns:r="http://schemas.openxmlformats.org/officeDocument/2006/relationships" type="rect" r:blip="" hideGeom="1">
                  <dgm:adjLst/>
                </dgm:shape>
                <dgm:presOf axis="self"/>
                <dgm:constrLst/>
                <dgm:ruleLst/>
              </dgm:layoutNode>
            </dgm:forEach>
          </dgm:forEach>
        </dgm:layoutNode>
      </dgm:if>
      <dgm:else name="Name6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List2">
  <dgm:title val=""/>
  <dgm:desc val=""/>
  <dgm:catLst>
    <dgm:cat type="list" pri="11000"/>
    <dgm:cat type="picture" pri="24000"/>
    <dgm:cat type="pictureconvert" pri="2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bkgdShp" refType="w"/>
      <dgm:constr type="h" for="ch" forName="bkgdShp" refType="h" fact="0.45"/>
      <dgm:constr type="t" for="ch" forName="bkgdShp"/>
      <dgm:constr type="w" for="ch" forName="linComp" refType="w" fact="0.94"/>
      <dgm:constr type="h" for="ch" forName="linComp" refType="h"/>
      <dgm:constr type="ctrX" for="ch" forName="linComp" refType="w" fact="0.5"/>
    </dgm:constrLst>
    <dgm:ruleLst/>
    <dgm:choose name="Name1">
      <dgm:if name="Name2" axis="ch" ptType="node" func="cnt" op="gte" val="1">
        <dgm:layoutNode name="bkgdShp" styleLbl="alignAccFollow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linComp">
          <dgm:choose name="Name3">
            <dgm:if name="Name4" func="var" arg="dir" op="equ" val="norm">
              <dgm:alg type="lin"/>
            </dgm:if>
            <dgm:else name="Name5">
              <dgm:alg type="lin">
                <dgm:param type="linDir" val="from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w" for="ch" forName="compNode" refType="w"/>
            <dgm:constr type="h" for="ch" forName="compNode" refType="h"/>
            <dgm:constr type="w" for="ch" ptType="sibTrans" refType="w" refFor="ch" refForName="compNode" fact="0.1"/>
            <dgm:constr type="h" for="ch" ptType="sibTrans" op="equ"/>
            <dgm:constr type="h" for="ch" forName="compNode" op="equ"/>
            <dgm:constr type="primFontSz" for="des" forName="node" op="equ"/>
          </dgm:constrLst>
          <dgm:ruleLst/>
          <dgm:forEach name="nodesForEach" axis="ch" ptType="node">
            <dgm:layoutNode name="compNode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node" refType="w"/>
                <dgm:constr type="h" for="ch" forName="node" refType="h" fact="0.55"/>
                <dgm:constr type="b" for="ch" forName="node" refType="h"/>
                <dgm:constr type="w" for="ch" forName="invisiNode" refType="w" fact="0.75"/>
                <dgm:constr type="h" for="ch" forName="invisiNode" refType="h" fact="0.06"/>
                <dgm:constr type="t" for="ch" forName="invisiNode"/>
                <dgm:constr type="w" for="ch" forName="imagNode" refType="w"/>
                <dgm:constr type="h" for="ch" forName="imagNode" refType="h" fact="0.33"/>
                <dgm:constr type="ctrX" for="ch" forName="imagNode" refType="w" fact="0.5"/>
                <dgm:constr type="t" for="ch" forName="imagNode" refType="h" fact="0.06"/>
              </dgm:constrLst>
              <dgm:ruleLst/>
              <dgm:layoutNode name="node" styleLbl="node1">
                <dgm:varLst>
                  <dgm:bulletEnabled val="1"/>
                </dgm:varLst>
                <dgm:alg type="tx">
                  <dgm:param type="txAnchorVert" val="t"/>
                </dgm:alg>
                <dgm:shape xmlns:r="http://schemas.openxmlformats.org/officeDocument/2006/relationships" rot="180" type="round2Same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primFontSz" val="65"/>
                </dgm:constrLst>
                <dgm:ruleLst>
                  <dgm:rule type="primFontSz" val="5" fact="NaN" max="NaN"/>
                </dgm:ruleLst>
              </dgm:layoutNode>
              <dgm:layoutNode name="invisiNode">
                <dgm:alg type="sp"/>
                <dgm:shape xmlns:r="http://schemas.openxmlformats.org/officeDocument/2006/relationships" type="roundRect" r:blip="" hideGeom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  <dgm:layoutNode name="imagNode" styleLbl="fgImgPlace1">
                <dgm:alg type="sp"/>
                <dgm:shape xmlns:r="http://schemas.openxmlformats.org/officeDocument/2006/relationships" type="roundRect" r:blip="" zOrderOff="-2" blipPhldr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</dgm:layoutNode>
            <dgm:forEach name="sibTransForEach" axis="followSib" ptType="sibTrans" cnt="1">
              <dgm:layoutNode name="sibTrans">
                <dgm:alg type="sp"/>
                <dgm:shape xmlns:r="http://schemas.openxmlformats.org/officeDocument/2006/relationships" type="rect" r:blip="" hideGeom="1">
                  <dgm:adjLst/>
                </dgm:shape>
                <dgm:presOf axis="self"/>
                <dgm:constrLst/>
                <dgm:ruleLst/>
              </dgm:layoutNode>
            </dgm:forEach>
          </dgm:forEach>
        </dgm:layoutNode>
      </dgm:if>
      <dgm:else name="Name6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 dirty="0"/>
          </a:p>
        </p:txBody>
      </p:sp>
      <p:sp>
        <p:nvSpPr>
          <p:cNvPr id="3" name="Дата 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4EB71F8A-5B58-4C79-A6CD-C4710F7FF4A7}" type="datetime1">
              <a:rPr lang="ru-RU" smtClean="0"/>
              <a:t>22.03.2018</a:t>
            </a:fld>
            <a:endParaRPr lang="ru-RU" dirty="0"/>
          </a:p>
        </p:txBody>
      </p:sp>
      <p:sp>
        <p:nvSpPr>
          <p:cNvPr id="4" name="Нижний колонтитул 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C679768-A2FC-4D08-91F6-8DCE6C566B36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302551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 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 noProof="0" dirty="0"/>
          </a:p>
        </p:txBody>
      </p:sp>
      <p:sp>
        <p:nvSpPr>
          <p:cNvPr id="3" name="Дата 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DF3995-0B17-4F15-B968-D687711C3F9A}" type="datetime1">
              <a:rPr lang="ru-RU" noProof="0" smtClean="0"/>
              <a:pPr/>
              <a:t>22.03.2018</a:t>
            </a:fld>
            <a:endParaRPr lang="ru-RU" noProof="0" dirty="0"/>
          </a:p>
        </p:txBody>
      </p:sp>
      <p:sp>
        <p:nvSpPr>
          <p:cNvPr id="4" name="Образ слайда 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ru-RU" noProof="0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 dirty="0"/>
              <a:t>Второй уровень</a:t>
            </a:r>
          </a:p>
          <a:p>
            <a:pPr lvl="2" rtl="0"/>
            <a:r>
              <a:rPr lang="ru-RU" noProof="0" dirty="0"/>
              <a:t>Третий уровень</a:t>
            </a:r>
          </a:p>
          <a:p>
            <a:pPr lvl="3" rtl="0"/>
            <a:r>
              <a:rPr lang="ru-RU" noProof="0" dirty="0"/>
              <a:t>Четвертый уровень</a:t>
            </a:r>
          </a:p>
          <a:p>
            <a:pPr lvl="4" rtl="0"/>
            <a:r>
              <a:rPr lang="ru-RU" noProof="0" dirty="0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 noProof="0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F61EA0F-A667-4B49-8422-0062BC55E249}" type="slidenum">
              <a:rPr lang="ru-RU" noProof="0" smtClean="0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3381910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 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ru-RU" smtClean="0"/>
              <a:t>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117698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C3FF7-3DC1-4209-8476-953DFCB5CA6B}" type="datetime1">
              <a:rPr lang="ru-RU" smtClean="0"/>
              <a:pPr/>
              <a:t>22.03.2018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ru-RU" noProof="0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9860EDB8-5305-433F-BE41-D7A86D811DB3}" type="slidenum">
              <a:rPr lang="ru-RU" noProof="0" smtClean="0"/>
              <a:pPr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10133899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C3FF7-3DC1-4209-8476-953DFCB5CA6B}" type="datetime1">
              <a:rPr lang="ru-RU" smtClean="0"/>
              <a:pPr/>
              <a:t>22.03.2018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ru-RU" noProof="0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9860EDB8-5305-433F-BE41-D7A86D811DB3}" type="slidenum">
              <a:rPr lang="ru-RU" noProof="0" smtClean="0"/>
              <a:pPr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23498867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C3FF7-3DC1-4209-8476-953DFCB5CA6B}" type="datetime1">
              <a:rPr lang="ru-RU" smtClean="0"/>
              <a:pPr/>
              <a:t>22.03.2018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ru-RU" noProof="0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9860EDB8-5305-433F-BE41-D7A86D811DB3}" type="slidenum">
              <a:rPr lang="ru-RU" noProof="0" smtClean="0"/>
              <a:pPr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2970355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 userDrawn="1"/>
        </p:nvSpPr>
        <p:spPr bwMode="blackWhite">
          <a:xfrm>
            <a:off x="254950" y="262784"/>
            <a:ext cx="11682101" cy="6332433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sz="1800" noProof="0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0" smtClean="0"/>
              <a:t>Образец заголовка</a:t>
            </a:r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41481182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 8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 rtl="0"/>
            <a:endParaRPr lang="ru-RU" sz="1800" noProof="0" dirty="0"/>
          </a:p>
        </p:txBody>
      </p:sp>
      <p:cxnSp>
        <p:nvCxnSpPr>
          <p:cNvPr id="12" name="Прямая соединительная линия 11"/>
          <p:cNvCxnSpPr/>
          <p:nvPr userDrawn="1"/>
        </p:nvCxnSpPr>
        <p:spPr>
          <a:xfrm>
            <a:off x="604434" y="1196392"/>
            <a:ext cx="10983132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521206" y="448056"/>
            <a:ext cx="11066400" cy="640080"/>
          </a:xfrm>
        </p:spPr>
        <p:txBody>
          <a:bodyPr rtlCol="0" anchor="b" anchorCtr="0">
            <a:normAutofit/>
          </a:bodyPr>
          <a:lstStyle>
            <a:lvl1pPr>
              <a:defRPr sz="28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rtl="0"/>
            <a:r>
              <a:rPr lang="ru-RU" noProof="0" smtClean="0"/>
              <a:t>Образец заголовка</a:t>
            </a:r>
            <a:endParaRPr lang="ru-RU" noProof="0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0"/>
          </p:nvPr>
        </p:nvSpPr>
        <p:spPr>
          <a:xfrm>
            <a:off x="539496" y="1435608"/>
            <a:ext cx="4416552" cy="397764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lang="en-US"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marL="0" lvl="0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ru-RU" noProof="0" smtClean="0"/>
              <a:t>Образец текста</a:t>
            </a:r>
          </a:p>
          <a:p>
            <a:pPr marL="0" lvl="1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ru-RU" noProof="0" smtClean="0"/>
              <a:t>Второй уровень</a:t>
            </a:r>
          </a:p>
          <a:p>
            <a:pPr marL="0" lvl="2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ru-RU" noProof="0" smtClean="0"/>
              <a:t>Третий уровень</a:t>
            </a:r>
          </a:p>
          <a:p>
            <a:pPr marL="0" lvl="3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ru-RU" noProof="0" smtClean="0"/>
              <a:t>Четвертый уровень</a:t>
            </a:r>
          </a:p>
          <a:p>
            <a:pPr marL="0" lvl="4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ru-RU" noProof="0" smtClean="0"/>
              <a:t>Пятый уровень</a:t>
            </a:r>
            <a:endParaRPr lang="ru-RU" noProof="0" dirty="0"/>
          </a:p>
        </p:txBody>
      </p:sp>
      <p:sp>
        <p:nvSpPr>
          <p:cNvPr id="6" name="Дата 3"/>
          <p:cNvSpPr>
            <a:spLocks noGrp="1"/>
          </p:cNvSpPr>
          <p:nvPr>
            <p:ph type="dt" sz="half" idx="2"/>
          </p:nvPr>
        </p:nvSpPr>
        <p:spPr>
          <a:xfrm>
            <a:off x="53949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2446B24-E791-4D5E-A8C7-9C2BEF28EC24}" type="datetime1">
              <a:rPr lang="ru-RU" smtClean="0"/>
              <a:pPr/>
              <a:t>22.03.2018</a:t>
            </a:fld>
            <a:endParaRPr lang="ru-RU" dirty="0"/>
          </a:p>
        </p:txBody>
      </p:sp>
      <p:sp>
        <p:nvSpPr>
          <p:cNvPr id="7" name="Нижний колонтитул 4"/>
          <p:cNvSpPr>
            <a:spLocks noGrp="1"/>
          </p:cNvSpPr>
          <p:nvPr>
            <p:ph type="ftr" sz="quarter" idx="3"/>
          </p:nvPr>
        </p:nvSpPr>
        <p:spPr>
          <a:xfrm>
            <a:off x="4648200" y="62039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endParaRPr lang="ru-RU" noProof="0" dirty="0"/>
          </a:p>
        </p:txBody>
      </p:sp>
      <p:sp>
        <p:nvSpPr>
          <p:cNvPr id="8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37192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fld id="{9860EDB8-5305-433F-BE41-D7A86D811DB3}" type="slidenum">
              <a:rPr lang="ru-RU" noProof="0" smtClean="0"/>
              <a:pPr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25946476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 userDrawn="1"/>
        </p:nvSpPr>
        <p:spPr>
          <a:xfrm>
            <a:off x="254951" y="262784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sz="1800" noProof="0" dirty="0"/>
          </a:p>
        </p:txBody>
      </p:sp>
      <p:sp>
        <p:nvSpPr>
          <p:cNvPr id="10" name="Прямоугольник 9"/>
          <p:cNvSpPr/>
          <p:nvPr userDrawn="1"/>
        </p:nvSpPr>
        <p:spPr bwMode="blackWhite">
          <a:xfrm>
            <a:off x="254950" y="262784"/>
            <a:ext cx="11682101" cy="2072643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sz="1800" noProof="0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21208" y="1536192"/>
            <a:ext cx="11066400" cy="640080"/>
          </a:xfrm>
        </p:spPr>
        <p:txBody>
          <a:bodyPr rtlCol="0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 smtClean="0"/>
              <a:t>Образец заголовка</a:t>
            </a:r>
            <a:endParaRPr lang="ru-RU" noProof="0" dirty="0"/>
          </a:p>
        </p:txBody>
      </p:sp>
      <p:sp>
        <p:nvSpPr>
          <p:cNvPr id="7" name="Объект 6"/>
          <p:cNvSpPr>
            <a:spLocks noGrp="1"/>
          </p:cNvSpPr>
          <p:nvPr>
            <p:ph sz="quarter" idx="13"/>
          </p:nvPr>
        </p:nvSpPr>
        <p:spPr>
          <a:xfrm>
            <a:off x="539496" y="2560320"/>
            <a:ext cx="9445752" cy="397764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marL="0" lvl="0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ru-RU" noProof="0" smtClean="0"/>
              <a:t>Образец текста</a:t>
            </a:r>
          </a:p>
          <a:p>
            <a:pPr marL="0" lvl="1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ru-RU" noProof="0" smtClean="0"/>
              <a:t>Второй уровень</a:t>
            </a:r>
          </a:p>
          <a:p>
            <a:pPr marL="0" lvl="2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ru-RU" noProof="0" smtClean="0"/>
              <a:t>Третий уровень</a:t>
            </a:r>
          </a:p>
          <a:p>
            <a:pPr marL="0" lvl="3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ru-RU" noProof="0" smtClean="0"/>
              <a:t>Четвертый уровень</a:t>
            </a:r>
          </a:p>
          <a:p>
            <a:pPr marL="0" lvl="4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ru-RU" noProof="0" smtClean="0"/>
              <a:t>Пятый уровень</a:t>
            </a:r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13356555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C3FF7-3DC1-4209-8476-953DFCB5CA6B}" type="datetime1">
              <a:rPr lang="ru-RU" smtClean="0"/>
              <a:pPr/>
              <a:t>22.03.2018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ru-RU" noProof="0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9860EDB8-5305-433F-BE41-D7A86D811DB3}" type="slidenum">
              <a:rPr lang="ru-RU" noProof="0" smtClean="0"/>
              <a:pPr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40005703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C3FF7-3DC1-4209-8476-953DFCB5CA6B}" type="datetime1">
              <a:rPr lang="ru-RU" smtClean="0"/>
              <a:pPr/>
              <a:t>22.03.2018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ru-RU" noProof="0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9860EDB8-5305-433F-BE41-D7A86D811DB3}" type="slidenum">
              <a:rPr lang="ru-RU" noProof="0" smtClean="0"/>
              <a:pPr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20958060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C3FF7-3DC1-4209-8476-953DFCB5CA6B}" type="datetime1">
              <a:rPr lang="ru-RU" smtClean="0"/>
              <a:pPr/>
              <a:t>22.03.2018</a:t>
            </a:fld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ru-RU" noProof="0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9860EDB8-5305-433F-BE41-D7A86D811DB3}" type="slidenum">
              <a:rPr lang="ru-RU" noProof="0" smtClean="0"/>
              <a:pPr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18394509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C3FF7-3DC1-4209-8476-953DFCB5CA6B}" type="datetime1">
              <a:rPr lang="ru-RU" smtClean="0"/>
              <a:pPr/>
              <a:t>22.03.2018</a:t>
            </a:fld>
            <a:endParaRPr lang="ru-RU" dirty="0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ru-RU" noProof="0" dirty="0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9860EDB8-5305-433F-BE41-D7A86D811DB3}" type="slidenum">
              <a:rPr lang="ru-RU" noProof="0" smtClean="0"/>
              <a:pPr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2021452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C3FF7-3DC1-4209-8476-953DFCB5CA6B}" type="datetime1">
              <a:rPr lang="ru-RU" smtClean="0"/>
              <a:pPr/>
              <a:t>22.03.2018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ru-RU" noProof="0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9860EDB8-5305-433F-BE41-D7A86D811DB3}" type="slidenum">
              <a:rPr lang="ru-RU" noProof="0" smtClean="0"/>
              <a:pPr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22495847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C3FF7-3DC1-4209-8476-953DFCB5CA6B}" type="datetime1">
              <a:rPr lang="ru-RU" smtClean="0"/>
              <a:pPr/>
              <a:t>22.03.2018</a:t>
            </a:fld>
            <a:endParaRPr lang="ru-RU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ru-RU" noProof="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9860EDB8-5305-433F-BE41-D7A86D811DB3}" type="slidenum">
              <a:rPr lang="ru-RU" noProof="0" smtClean="0"/>
              <a:pPr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19239459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C3FF7-3DC1-4209-8476-953DFCB5CA6B}" type="datetime1">
              <a:rPr lang="ru-RU" smtClean="0"/>
              <a:pPr/>
              <a:t>22.03.2018</a:t>
            </a:fld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ru-RU" noProof="0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9860EDB8-5305-433F-BE41-D7A86D811DB3}" type="slidenum">
              <a:rPr lang="ru-RU" noProof="0" smtClean="0"/>
              <a:pPr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37315342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C3FF7-3DC1-4209-8476-953DFCB5CA6B}" type="datetime1">
              <a:rPr lang="ru-RU" smtClean="0"/>
              <a:pPr/>
              <a:t>22.03.2018</a:t>
            </a:fld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ru-RU" noProof="0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9860EDB8-5305-433F-BE41-D7A86D811DB3}" type="slidenum">
              <a:rPr lang="ru-RU" noProof="0" smtClean="0"/>
              <a:pPr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3227401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6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7C3FF7-3DC1-4209-8476-953DFCB5CA6B}" type="datetime1">
              <a:rPr lang="ru-RU" smtClean="0"/>
              <a:pPr/>
              <a:t>22.03.2018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ru-RU" noProof="0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9860EDB8-5305-433F-BE41-D7A86D811DB3}" type="slidenum">
              <a:rPr lang="ru-RU" noProof="0" smtClean="0"/>
              <a:pPr/>
              <a:t>‹#›</a:t>
            </a:fld>
            <a:endParaRPr lang="ru-RU" noProof="0" dirty="0"/>
          </a:p>
        </p:txBody>
      </p:sp>
      <p:sp>
        <p:nvSpPr>
          <p:cNvPr id="7" name="Прямоугольник 6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 rtl="0"/>
            <a:endParaRPr lang="ru-RU" sz="1800" noProof="0" dirty="0"/>
          </a:p>
        </p:txBody>
      </p:sp>
      <p:cxnSp>
        <p:nvCxnSpPr>
          <p:cNvPr id="8" name="Прямая соединительная линия 7"/>
          <p:cNvCxnSpPr/>
          <p:nvPr userDrawn="1"/>
        </p:nvCxnSpPr>
        <p:spPr>
          <a:xfrm>
            <a:off x="604434" y="1196392"/>
            <a:ext cx="10983132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97823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0" r:id="rId1"/>
    <p:sldLayoutId id="2147483751" r:id="rId2"/>
    <p:sldLayoutId id="2147483752" r:id="rId3"/>
    <p:sldLayoutId id="2147483753" r:id="rId4"/>
    <p:sldLayoutId id="2147483754" r:id="rId5"/>
    <p:sldLayoutId id="2147483755" r:id="rId6"/>
    <p:sldLayoutId id="2147483756" r:id="rId7"/>
    <p:sldLayoutId id="2147483757" r:id="rId8"/>
    <p:sldLayoutId id="2147483758" r:id="rId9"/>
    <p:sldLayoutId id="2147483759" r:id="rId10"/>
    <p:sldLayoutId id="2147483760" r:id="rId11"/>
    <p:sldLayoutId id="2147483761" r:id="rId12"/>
    <p:sldLayoutId id="2147483762" r:id="rId13"/>
    <p:sldLayoutId id="2147483663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103086" y="869783"/>
            <a:ext cx="989214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0"/>
              </a:spcAft>
            </a:pPr>
            <a:r>
              <a:rPr lang="ru-RU" sz="1600" b="1" dirty="0">
                <a:solidFill>
                  <a:schemeClr val="bg1"/>
                </a:solidFill>
                <a:ea typeface="Calibri" panose="020F0502020204030204" pitchFamily="34" charset="0"/>
              </a:rPr>
              <a:t>Федеральное государственное автономное образовательное учреждение</a:t>
            </a:r>
          </a:p>
          <a:p>
            <a:pPr algn="ctr">
              <a:spcAft>
                <a:spcPts val="0"/>
              </a:spcAft>
            </a:pPr>
            <a:r>
              <a:rPr lang="ru-RU" sz="1600" b="1" dirty="0">
                <a:solidFill>
                  <a:schemeClr val="bg1"/>
                </a:solidFill>
                <a:ea typeface="Calibri" panose="020F0502020204030204" pitchFamily="34" charset="0"/>
              </a:rPr>
              <a:t>высшего образования</a:t>
            </a:r>
          </a:p>
          <a:p>
            <a:pPr algn="ctr">
              <a:spcAft>
                <a:spcPts val="0"/>
              </a:spcAft>
            </a:pPr>
            <a:r>
              <a:rPr lang="ru-RU" sz="1600" b="1" dirty="0" smtClean="0">
                <a:solidFill>
                  <a:schemeClr val="bg1"/>
                </a:solidFill>
                <a:ea typeface="Calibri" panose="020F0502020204030204" pitchFamily="34" charset="0"/>
              </a:rPr>
              <a:t>«САМАРСКИЙ НАЦИОНАЛЬНЫЙ ИССЛЕДОВАТЕЛЬСКИЙ</a:t>
            </a:r>
          </a:p>
          <a:p>
            <a:pPr algn="ctr">
              <a:spcAft>
                <a:spcPts val="0"/>
              </a:spcAft>
            </a:pPr>
            <a:r>
              <a:rPr lang="ru-RU" sz="1600" b="1" dirty="0" smtClean="0">
                <a:solidFill>
                  <a:schemeClr val="bg1"/>
                </a:solidFill>
                <a:ea typeface="Calibri" panose="020F0502020204030204" pitchFamily="34" charset="0"/>
              </a:rPr>
              <a:t>УНИВЕРСИТЕТ имени академика С.П. КОРОЛЕВА»</a:t>
            </a:r>
          </a:p>
          <a:p>
            <a:pPr algn="ctr">
              <a:spcAft>
                <a:spcPts val="0"/>
              </a:spcAft>
            </a:pPr>
            <a:r>
              <a:rPr lang="ru-RU" sz="1600" b="1" dirty="0" smtClean="0">
                <a:solidFill>
                  <a:schemeClr val="bg1"/>
                </a:solidFill>
                <a:ea typeface="Calibri" panose="020F0502020204030204" pitchFamily="34" charset="0"/>
              </a:rPr>
              <a:t>Факультет </a:t>
            </a:r>
            <a:r>
              <a:rPr lang="ru-RU" sz="1600" b="1" dirty="0">
                <a:solidFill>
                  <a:schemeClr val="bg1"/>
                </a:solidFill>
                <a:ea typeface="Calibri" panose="020F0502020204030204" pitchFamily="34" charset="0"/>
              </a:rPr>
              <a:t>информатики</a:t>
            </a:r>
            <a:endParaRPr lang="ru-RU" sz="1600" dirty="0">
              <a:solidFill>
                <a:schemeClr val="bg1"/>
              </a:solidFill>
              <a:ea typeface="Calibri" panose="020F0502020204030204" pitchFamily="34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chemeClr val="bg1"/>
                </a:solidFill>
                <a:ea typeface="Calibri" panose="020F0502020204030204" pitchFamily="34" charset="0"/>
              </a:rPr>
              <a:t> </a:t>
            </a:r>
          </a:p>
          <a:p>
            <a:pPr algn="ctr">
              <a:spcAft>
                <a:spcPts val="0"/>
              </a:spcAft>
            </a:pPr>
            <a:r>
              <a:rPr lang="ru-RU" sz="1600" b="1" dirty="0">
                <a:solidFill>
                  <a:schemeClr val="bg1"/>
                </a:solidFill>
                <a:ea typeface="Calibri" panose="020F0502020204030204" pitchFamily="34" charset="0"/>
              </a:rPr>
              <a:t>Кафедра технической кибернетики</a:t>
            </a:r>
            <a:endParaRPr lang="ru-RU" sz="1600" dirty="0">
              <a:solidFill>
                <a:schemeClr val="bg1"/>
              </a:solidFill>
              <a:ea typeface="Calibri" panose="020F0502020204030204" pitchFamily="34" charset="0"/>
            </a:endParaRPr>
          </a:p>
          <a:p>
            <a:pPr algn="ctr">
              <a:spcAft>
                <a:spcPts val="0"/>
              </a:spcAft>
            </a:pPr>
            <a:endParaRPr lang="ru-RU" sz="1600" b="1" dirty="0" smtClean="0">
              <a:solidFill>
                <a:schemeClr val="tx1">
                  <a:lumMod val="95000"/>
                  <a:lumOff val="5000"/>
                </a:schemeClr>
              </a:solidFill>
              <a:ea typeface="Calibri" panose="020F0502020204030204" pitchFamily="34" charset="0"/>
            </a:endParaRPr>
          </a:p>
        </p:txBody>
      </p:sp>
      <p:graphicFrame>
        <p:nvGraphicFramePr>
          <p:cNvPr id="8" name="Таблица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7252336"/>
              </p:ext>
            </p:extLst>
          </p:nvPr>
        </p:nvGraphicFramePr>
        <p:xfrm>
          <a:off x="8229599" y="4555659"/>
          <a:ext cx="3546763" cy="1164246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1594190">
                  <a:extLst>
                    <a:ext uri="{9D8B030D-6E8A-4147-A177-3AD203B41FA5}">
                      <a16:colId xmlns:a16="http://schemas.microsoft.com/office/drawing/2014/main" val="3529555394"/>
                    </a:ext>
                  </a:extLst>
                </a:gridCol>
                <a:gridCol w="1952573">
                  <a:extLst>
                    <a:ext uri="{9D8B030D-6E8A-4147-A177-3AD203B41FA5}">
                      <a16:colId xmlns:a16="http://schemas.microsoft.com/office/drawing/2014/main" val="2466459554"/>
                    </a:ext>
                  </a:extLst>
                </a:gridCol>
              </a:tblGrid>
              <a:tr h="388082">
                <a:tc>
                  <a:txBody>
                    <a:bodyPr/>
                    <a:lstStyle/>
                    <a:p>
                      <a:r>
                        <a:rPr lang="ru-RU" dirty="0" smtClean="0"/>
                        <a:t>Выполнил: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 smtClean="0"/>
                        <a:t>Борисов Д.С.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7361183"/>
                  </a:ext>
                </a:extLst>
              </a:tr>
              <a:tr h="388082">
                <a:tc>
                  <a:txBody>
                    <a:bodyPr/>
                    <a:lstStyle/>
                    <a:p>
                      <a:r>
                        <a:rPr lang="ru-RU" dirty="0" smtClean="0"/>
                        <a:t>Проверил: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Куприянов А.В.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9584557"/>
                  </a:ext>
                </a:extLst>
              </a:tr>
              <a:tr h="388082">
                <a:tc>
                  <a:txBody>
                    <a:bodyPr/>
                    <a:lstStyle/>
                    <a:p>
                      <a:r>
                        <a:rPr lang="ru-RU" dirty="0" smtClean="0"/>
                        <a:t>Группа: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 smtClean="0"/>
                        <a:t>6110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2869139"/>
                  </a:ext>
                </a:extLst>
              </a:tr>
            </a:tbl>
          </a:graphicData>
        </a:graphic>
      </p:graphicFrame>
      <p:sp>
        <p:nvSpPr>
          <p:cNvPr id="12" name="Скругленный прямоугольник 11"/>
          <p:cNvSpPr/>
          <p:nvPr/>
        </p:nvSpPr>
        <p:spPr>
          <a:xfrm>
            <a:off x="449943" y="2931886"/>
            <a:ext cx="7373257" cy="278801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Самостоятельная работа № 3</a:t>
            </a:r>
            <a:br>
              <a:rPr lang="ru-RU" sz="3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ru-RU" sz="3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Тема. </a:t>
            </a:r>
            <a:r>
              <a:rPr lang="ru-RU" sz="3200" i="1" u="sng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Информационные технологии </a:t>
            </a:r>
            <a:br>
              <a:rPr lang="ru-RU" sz="3200" i="1" u="sng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ru-RU" sz="3200" i="1" u="sng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и цифровая экономика</a:t>
            </a:r>
            <a:r>
              <a:rPr lang="ru-RU" sz="3200" i="1" u="sn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</a:p>
          <a:p>
            <a:pPr algn="ctr"/>
            <a:r>
              <a:rPr lang="ru-RU" sz="3200" i="1" u="sn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Беспроводная связь.</a:t>
            </a:r>
            <a:endParaRPr lang="ru-RU" sz="3200" dirty="0">
              <a:solidFill>
                <a:schemeClr val="tx1"/>
              </a:solidFill>
            </a:endParaRPr>
          </a:p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7180773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Объект 5" descr="How to Check Who else Connected on my &lt;strong&gt;Wi-Fi&lt;/strong&gt; Network | Way ..."/>
          <p:cNvPicPr>
            <a:picLocks noGrp="1" noChangeAspect="1"/>
          </p:cNvPicPr>
          <p:nvPr>
            <p:ph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4504" y="4470502"/>
            <a:ext cx="1990898" cy="165423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Скругленный прямоугольник 4"/>
          <p:cNvSpPr/>
          <p:nvPr/>
        </p:nvSpPr>
        <p:spPr>
          <a:xfrm>
            <a:off x="539496" y="375815"/>
            <a:ext cx="11177237" cy="700209"/>
          </a:xfrm>
          <a:prstGeom prst="roundRect">
            <a:avLst/>
          </a:prstGeom>
          <a:solidFill>
            <a:srgbClr val="D247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Беспроводная связь</a:t>
            </a:r>
            <a:endParaRPr lang="ru-RU" sz="36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7" name="Рисунок 6" descr="Descargar &lt;strong&gt;Bluetooth&lt;/strong&gt; Para PC ESPAÑOL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8283" y="4276768"/>
            <a:ext cx="2155506" cy="224172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0" name="TextBox 9"/>
          <p:cNvSpPr txBox="1"/>
          <p:nvPr/>
        </p:nvSpPr>
        <p:spPr>
          <a:xfrm>
            <a:off x="539495" y="1604121"/>
            <a:ext cx="11177237" cy="646331"/>
          </a:xfrm>
          <a:prstGeom prst="rect">
            <a:avLst/>
          </a:prstGeom>
          <a:solidFill>
            <a:srgbClr val="D24726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FF0000"/>
                </a:solidFill>
              </a:rPr>
              <a:t> </a:t>
            </a:r>
            <a:r>
              <a:rPr lang="en-US" i="1" dirty="0" smtClean="0">
                <a:solidFill>
                  <a:srgbClr val="FF0000"/>
                </a:solidFill>
              </a:rPr>
              <a:t>     </a:t>
            </a:r>
            <a:r>
              <a:rPr lang="ru-RU" i="1" u="sng" dirty="0" smtClean="0">
                <a:solidFill>
                  <a:schemeClr val="bg1"/>
                </a:solidFill>
              </a:rPr>
              <a:t>Беспроводная </a:t>
            </a:r>
            <a:r>
              <a:rPr lang="ru-RU" i="1" u="sng" dirty="0">
                <a:solidFill>
                  <a:schemeClr val="bg1"/>
                </a:solidFill>
              </a:rPr>
              <a:t>связь </a:t>
            </a:r>
            <a:r>
              <a:rPr lang="ru-RU" dirty="0">
                <a:solidFill>
                  <a:schemeClr val="bg1"/>
                </a:solidFill>
              </a:rPr>
              <a:t>(беспроводная передача данных) — связь, которая осуществляется в обход проводов или других физических сред передачи. </a:t>
            </a:r>
          </a:p>
        </p:txBody>
      </p:sp>
      <p:sp>
        <p:nvSpPr>
          <p:cNvPr id="11" name="Управляющая кнопка: справка 10">
            <a:hlinkClick r:id="" action="ppaction://noaction" highlightClick="1"/>
          </p:cNvPr>
          <p:cNvSpPr/>
          <p:nvPr/>
        </p:nvSpPr>
        <p:spPr>
          <a:xfrm>
            <a:off x="539496" y="1604121"/>
            <a:ext cx="374073" cy="332828"/>
          </a:xfrm>
          <a:prstGeom prst="actionButtonHelp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Скругленный прямоугольник 11"/>
          <p:cNvSpPr/>
          <p:nvPr/>
        </p:nvSpPr>
        <p:spPr>
          <a:xfrm>
            <a:off x="3950970" y="2319837"/>
            <a:ext cx="4354285" cy="728164"/>
          </a:xfrm>
          <a:prstGeom prst="roundRect">
            <a:avLst/>
          </a:prstGeom>
          <a:solidFill>
            <a:srgbClr val="D247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 smtClean="0">
                <a:solidFill>
                  <a:schemeClr val="bg1"/>
                </a:solidFill>
              </a:rPr>
              <a:t>Примеры беспроводной связи.</a:t>
            </a:r>
          </a:p>
        </p:txBody>
      </p:sp>
      <p:pic>
        <p:nvPicPr>
          <p:cNvPr id="15" name="Рисунок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286" y="3962400"/>
            <a:ext cx="3414721" cy="25610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8" name="Стрелка углом вверх 27"/>
          <p:cNvSpPr/>
          <p:nvPr/>
        </p:nvSpPr>
        <p:spPr>
          <a:xfrm rot="10800000">
            <a:off x="1959428" y="2583914"/>
            <a:ext cx="1634163" cy="768885"/>
          </a:xfrm>
          <a:prstGeom prst="bentUpArrow">
            <a:avLst>
              <a:gd name="adj1" fmla="val 26888"/>
              <a:gd name="adj2" fmla="val 25000"/>
              <a:gd name="adj3" fmla="val 30952"/>
            </a:avLst>
          </a:prstGeom>
          <a:solidFill>
            <a:srgbClr val="D247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Стрелка вниз 28"/>
          <p:cNvSpPr/>
          <p:nvPr/>
        </p:nvSpPr>
        <p:spPr>
          <a:xfrm>
            <a:off x="5817637" y="3117386"/>
            <a:ext cx="484632" cy="845014"/>
          </a:xfrm>
          <a:prstGeom prst="downArrow">
            <a:avLst/>
          </a:prstGeom>
          <a:solidFill>
            <a:srgbClr val="D247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Стрелка углом вверх 30"/>
          <p:cNvSpPr/>
          <p:nvPr/>
        </p:nvSpPr>
        <p:spPr>
          <a:xfrm rot="10800000" flipH="1">
            <a:off x="8662633" y="2583913"/>
            <a:ext cx="1644251" cy="768885"/>
          </a:xfrm>
          <a:prstGeom prst="bentUpArrow">
            <a:avLst>
              <a:gd name="adj1" fmla="val 26888"/>
              <a:gd name="adj2" fmla="val 25000"/>
              <a:gd name="adj3" fmla="val 30952"/>
            </a:avLst>
          </a:prstGeom>
          <a:solidFill>
            <a:srgbClr val="D247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TextBox 31"/>
          <p:cNvSpPr txBox="1"/>
          <p:nvPr/>
        </p:nvSpPr>
        <p:spPr>
          <a:xfrm>
            <a:off x="1429102" y="3472935"/>
            <a:ext cx="3276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Сотовая связь</a:t>
            </a:r>
            <a:endParaRPr lang="ru-RU" dirty="0"/>
          </a:p>
        </p:txBody>
      </p:sp>
      <p:sp>
        <p:nvSpPr>
          <p:cNvPr id="33" name="TextBox 32"/>
          <p:cNvSpPr txBox="1"/>
          <p:nvPr/>
        </p:nvSpPr>
        <p:spPr>
          <a:xfrm>
            <a:off x="5329784" y="4031785"/>
            <a:ext cx="1596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Сеть </a:t>
            </a:r>
            <a:r>
              <a:rPr lang="en-US" dirty="0" smtClean="0"/>
              <a:t>Wi-Fi</a:t>
            </a:r>
            <a:endParaRPr lang="ru-RU" dirty="0"/>
          </a:p>
        </p:txBody>
      </p:sp>
      <p:sp>
        <p:nvSpPr>
          <p:cNvPr id="34" name="TextBox 33"/>
          <p:cNvSpPr txBox="1"/>
          <p:nvPr/>
        </p:nvSpPr>
        <p:spPr>
          <a:xfrm>
            <a:off x="9469752" y="3630117"/>
            <a:ext cx="11925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Bluetooth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0597661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6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9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9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2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5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 animBg="1"/>
      <p:bldP spid="11" grpId="0" animBg="1"/>
      <p:bldP spid="12" grpId="0" animBg="1"/>
      <p:bldP spid="28" grpId="0" animBg="1"/>
      <p:bldP spid="29" grpId="0" animBg="1"/>
      <p:bldP spid="31" grpId="0" animBg="1"/>
      <p:bldP spid="32" grpId="0"/>
      <p:bldP spid="33" grpId="0"/>
      <p:bldP spid="3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Скругленный прямоугольник 4"/>
          <p:cNvSpPr/>
          <p:nvPr/>
        </p:nvSpPr>
        <p:spPr>
          <a:xfrm>
            <a:off x="539496" y="361301"/>
            <a:ext cx="11177237" cy="700209"/>
          </a:xfrm>
          <a:prstGeom prst="roundRect">
            <a:avLst/>
          </a:prstGeom>
          <a:solidFill>
            <a:srgbClr val="D247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Преимущества</a:t>
            </a:r>
            <a:endParaRPr lang="ru-RU" sz="36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graphicFrame>
        <p:nvGraphicFramePr>
          <p:cNvPr id="12" name="Схема 11"/>
          <p:cNvGraphicFramePr/>
          <p:nvPr>
            <p:extLst>
              <p:ext uri="{D42A27DB-BD31-4B8C-83A1-F6EECF244321}">
                <p14:modId xmlns:p14="http://schemas.microsoft.com/office/powerpoint/2010/main" val="855203292"/>
              </p:ext>
            </p:extLst>
          </p:nvPr>
        </p:nvGraphicFramePr>
        <p:xfrm>
          <a:off x="539496" y="1439333"/>
          <a:ext cx="11177237" cy="50920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794227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Graphic spid="12" grpId="0">
        <p:bldAsOne/>
      </p:bldGraphic>
      <p:bldGraphic spid="12" grpId="1">
        <p:bldAsOne/>
      </p:bldGraphic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Скругленный прямоугольник 4"/>
          <p:cNvSpPr/>
          <p:nvPr/>
        </p:nvSpPr>
        <p:spPr>
          <a:xfrm>
            <a:off x="539496" y="361301"/>
            <a:ext cx="11177237" cy="700209"/>
          </a:xfrm>
          <a:prstGeom prst="roundRect">
            <a:avLst/>
          </a:prstGeom>
          <a:solidFill>
            <a:srgbClr val="D247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Преимущества</a:t>
            </a:r>
            <a:endParaRPr lang="ru-RU" sz="36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graphicFrame>
        <p:nvGraphicFramePr>
          <p:cNvPr id="12" name="Схема 11"/>
          <p:cNvGraphicFramePr/>
          <p:nvPr>
            <p:extLst>
              <p:ext uri="{D42A27DB-BD31-4B8C-83A1-F6EECF244321}">
                <p14:modId xmlns:p14="http://schemas.microsoft.com/office/powerpoint/2010/main" val="2041413446"/>
              </p:ext>
            </p:extLst>
          </p:nvPr>
        </p:nvGraphicFramePr>
        <p:xfrm>
          <a:off x="539496" y="1439333"/>
          <a:ext cx="11177237" cy="50920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778702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2" grpId="0">
        <p:bldAsOne/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Скругленный прямоугольник 4"/>
          <p:cNvSpPr/>
          <p:nvPr/>
        </p:nvSpPr>
        <p:spPr>
          <a:xfrm>
            <a:off x="539496" y="375815"/>
            <a:ext cx="11177237" cy="700209"/>
          </a:xfrm>
          <a:prstGeom prst="roundRect">
            <a:avLst/>
          </a:prstGeom>
          <a:solidFill>
            <a:srgbClr val="D247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Недостатки</a:t>
            </a:r>
            <a:endParaRPr lang="ru-RU" sz="36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graphicFrame>
        <p:nvGraphicFramePr>
          <p:cNvPr id="12" name="Схема 11"/>
          <p:cNvGraphicFramePr/>
          <p:nvPr>
            <p:extLst>
              <p:ext uri="{D42A27DB-BD31-4B8C-83A1-F6EECF244321}">
                <p14:modId xmlns:p14="http://schemas.microsoft.com/office/powerpoint/2010/main" val="1266746558"/>
              </p:ext>
            </p:extLst>
          </p:nvPr>
        </p:nvGraphicFramePr>
        <p:xfrm>
          <a:off x="539496" y="1439333"/>
          <a:ext cx="11177237" cy="50920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8574636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Graphic spid="12" grpId="0">
        <p:bldAsOne/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Скругленный прямоугольник 4"/>
          <p:cNvSpPr/>
          <p:nvPr/>
        </p:nvSpPr>
        <p:spPr>
          <a:xfrm>
            <a:off x="539492" y="406237"/>
            <a:ext cx="11177237" cy="700209"/>
          </a:xfrm>
          <a:prstGeom prst="roundRect">
            <a:avLst/>
          </a:prstGeom>
          <a:solidFill>
            <a:srgbClr val="D247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Важность беспроводной связи</a:t>
            </a:r>
            <a:endParaRPr lang="ru-RU" sz="36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9492" y="1305738"/>
            <a:ext cx="11177237" cy="2308324"/>
          </a:xfrm>
          <a:prstGeom prst="rect">
            <a:avLst/>
          </a:prstGeom>
          <a:solidFill>
            <a:srgbClr val="D24726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i="1" dirty="0" smtClean="0">
                <a:solidFill>
                  <a:schemeClr val="bg1"/>
                </a:solidFill>
              </a:rPr>
              <a:t>Возмножность </a:t>
            </a:r>
            <a:r>
              <a:rPr lang="ru-RU" i="1" dirty="0" smtClean="0">
                <a:solidFill>
                  <a:schemeClr val="bg1"/>
                </a:solidFill>
              </a:rPr>
              <a:t>передачи информации не через провода, которые в прямом смысле ограничивали передвижение пользователя и привязывали к определённому месту, с самого их появления будоражило умы людей. С развитием технологий эта мечта таки сбылась, и теперь каждый человек может стать участником беспроводной связи. </a:t>
            </a:r>
            <a:endParaRPr lang="ru-RU" i="1" dirty="0" smtClean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i="1" dirty="0" smtClean="0">
                <a:solidFill>
                  <a:schemeClr val="bg1"/>
                </a:solidFill>
              </a:rPr>
              <a:t>Можете </a:t>
            </a:r>
            <a:r>
              <a:rPr lang="ru-RU" i="1" dirty="0" smtClean="0">
                <a:solidFill>
                  <a:schemeClr val="bg1"/>
                </a:solidFill>
              </a:rPr>
              <a:t>ли вы сейчас представить мир, где вся передача данных осуществляется через провода, где отсутствует сотовая связь и интернет? В таком мире отказался бы жить любой современный человек. </a:t>
            </a:r>
            <a:endParaRPr lang="ru-RU" i="1" dirty="0" smtClean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i="1" dirty="0" smtClean="0">
                <a:solidFill>
                  <a:schemeClr val="bg1"/>
                </a:solidFill>
              </a:rPr>
              <a:t>Удобство </a:t>
            </a:r>
            <a:r>
              <a:rPr lang="ru-RU" i="1" dirty="0" smtClean="0">
                <a:solidFill>
                  <a:schemeClr val="bg1"/>
                </a:solidFill>
              </a:rPr>
              <a:t>- вот первым делом для чего необходима беспроводная связь.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492" y="3691314"/>
            <a:ext cx="4279251" cy="2855428"/>
          </a:xfrm>
          <a:prstGeom prst="rect">
            <a:avLst/>
          </a:prstGeom>
        </p:spPr>
      </p:pic>
      <p:sp>
        <p:nvSpPr>
          <p:cNvPr id="12" name="Знак запрета 11"/>
          <p:cNvSpPr/>
          <p:nvPr/>
        </p:nvSpPr>
        <p:spPr>
          <a:xfrm>
            <a:off x="1032784" y="3777549"/>
            <a:ext cx="3132671" cy="2698860"/>
          </a:xfrm>
          <a:prstGeom prst="noSmoking">
            <a:avLst/>
          </a:prstGeom>
          <a:solidFill>
            <a:srgbClr val="C00000">
              <a:alpha val="6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5609" y="3536355"/>
            <a:ext cx="4651120" cy="301038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5" name="Кольцо 14"/>
          <p:cNvSpPr/>
          <p:nvPr/>
        </p:nvSpPr>
        <p:spPr>
          <a:xfrm>
            <a:off x="8090765" y="3777549"/>
            <a:ext cx="2612571" cy="2527998"/>
          </a:xfrm>
          <a:prstGeom prst="donut">
            <a:avLst>
              <a:gd name="adj" fmla="val 15644"/>
            </a:avLst>
          </a:prstGeom>
          <a:solidFill>
            <a:srgbClr val="58DD15">
              <a:alpha val="6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6" name="Скругленный прямоугольник 15"/>
          <p:cNvSpPr/>
          <p:nvPr/>
        </p:nvSpPr>
        <p:spPr>
          <a:xfrm>
            <a:off x="5178848" y="4803213"/>
            <a:ext cx="1898524" cy="812800"/>
          </a:xfrm>
          <a:prstGeom prst="roundRect">
            <a:avLst/>
          </a:prstGeom>
          <a:solidFill>
            <a:srgbClr val="D247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dirty="0" smtClean="0">
                <a:solidFill>
                  <a:schemeClr val="tx1"/>
                </a:solidFill>
              </a:rPr>
              <a:t>ИЛИ</a:t>
            </a:r>
            <a:endParaRPr lang="ru-RU" sz="3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408616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9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3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6" presetClass="entr" presetSubtype="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3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12" grpId="0" animBg="1"/>
      <p:bldP spid="15" grpId="0" animBg="1"/>
      <p:bldP spid="1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Скругленный прямоугольник 3"/>
          <p:cNvSpPr/>
          <p:nvPr/>
        </p:nvSpPr>
        <p:spPr>
          <a:xfrm>
            <a:off x="539496" y="388667"/>
            <a:ext cx="11177237" cy="700209"/>
          </a:xfrm>
          <a:prstGeom prst="roundRect">
            <a:avLst/>
          </a:prstGeom>
          <a:solidFill>
            <a:srgbClr val="D247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Цифры и факты</a:t>
            </a:r>
            <a:endParaRPr lang="ru-RU" sz="36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496" y="1333066"/>
            <a:ext cx="3810000" cy="269557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39496" y="4046977"/>
            <a:ext cx="368614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i="1" dirty="0"/>
              <a:t> Поставки мобильных устройств</a:t>
            </a:r>
            <a:r>
              <a:rPr lang="ru-RU" sz="1600" dirty="0"/>
              <a:t/>
            </a:r>
            <a:br>
              <a:rPr lang="ru-RU" sz="1600" dirty="0"/>
            </a:br>
            <a:r>
              <a:rPr lang="ru-RU" sz="1600" i="1" dirty="0"/>
              <a:t>(в млн. штук) с Bluetooth-функциональностью (источник: IDC)</a:t>
            </a:r>
            <a:endParaRPr lang="ru-RU" sz="1600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5209" y="1251835"/>
            <a:ext cx="7191524" cy="387235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25209" y="5334000"/>
            <a:ext cx="73065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i="1" dirty="0"/>
              <a:t>Место </a:t>
            </a:r>
            <a:r>
              <a:rPr lang="en-US" i="1" dirty="0" smtClean="0"/>
              <a:t>BWA</a:t>
            </a:r>
            <a:r>
              <a:rPr lang="ru-RU" i="1" dirty="0" smtClean="0"/>
              <a:t> (</a:t>
            </a:r>
            <a:r>
              <a:rPr lang="ru-RU" dirty="0"/>
              <a:t>беспроводного широкополосного </a:t>
            </a:r>
            <a:r>
              <a:rPr lang="ru-RU" dirty="0" smtClean="0"/>
              <a:t>доступа)</a:t>
            </a:r>
            <a:r>
              <a:rPr lang="en-US" i="1" dirty="0" smtClean="0"/>
              <a:t> </a:t>
            </a:r>
            <a:r>
              <a:rPr lang="ru-RU" i="1" dirty="0"/>
              <a:t>на рынке широкополосного доступа (источник: Конгресс </a:t>
            </a:r>
            <a:r>
              <a:rPr lang="en-US" i="1" dirty="0"/>
              <a:t>FITCE Future Access Technologies Viena, 2005)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4049994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/>
          <p:cNvSpPr/>
          <p:nvPr/>
        </p:nvSpPr>
        <p:spPr>
          <a:xfrm>
            <a:off x="539496" y="1451429"/>
            <a:ext cx="5803247" cy="4688114"/>
          </a:xfrm>
          <a:prstGeom prst="rect">
            <a:avLst/>
          </a:prstGeom>
          <a:solidFill>
            <a:srgbClr val="D247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3200" dirty="0"/>
              <a:t>Таким образом, нет никаких сомнений, что беспроводная связь – это шаг в будущее, в котором совсем отпадёт необходимость в физическом оборудовании и где люди забудут про постоянно путающиеся и мешающиеся провода. </a:t>
            </a:r>
          </a:p>
          <a:p>
            <a:pPr algn="ctr"/>
            <a:endParaRPr lang="ru-RU" dirty="0"/>
          </a:p>
        </p:txBody>
      </p:sp>
      <p:sp>
        <p:nvSpPr>
          <p:cNvPr id="4" name="Скругленный прямоугольник 3"/>
          <p:cNvSpPr/>
          <p:nvPr/>
        </p:nvSpPr>
        <p:spPr>
          <a:xfrm>
            <a:off x="539496" y="375818"/>
            <a:ext cx="11177237" cy="700209"/>
          </a:xfrm>
          <a:prstGeom prst="roundRect">
            <a:avLst/>
          </a:prstGeom>
          <a:solidFill>
            <a:srgbClr val="D247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Вывод</a:t>
            </a:r>
            <a:endParaRPr lang="ru-RU" sz="36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1026" name="Picture 2" descr="https://start-pix.com/wp-content/uploads/11-1-681x56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9904" y="1715974"/>
            <a:ext cx="4995229" cy="4159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812837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" dur="2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4" grpId="0" animBg="1"/>
    </p:bld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323</TotalTime>
  <Words>268</Words>
  <Application>Microsoft Office PowerPoint</Application>
  <PresentationFormat>Широкоэкранный</PresentationFormat>
  <Paragraphs>43</Paragraphs>
  <Slides>8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Wingdings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Самостоятельная работа № 3</dc:title>
  <dc:creator>Пользователь Windows</dc:creator>
  <cp:keywords/>
  <cp:lastModifiedBy>Пользователь Windows</cp:lastModifiedBy>
  <cp:revision>33</cp:revision>
  <dcterms:created xsi:type="dcterms:W3CDTF">2018-03-21T14:53:08Z</dcterms:created>
  <dcterms:modified xsi:type="dcterms:W3CDTF">2018-03-22T15:55:47Z</dcterms:modified>
  <cp:version/>
</cp:coreProperties>
</file>